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4.svg" ContentType="image/svg"/>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media/image6.svg" ContentType="image/svg"/>
  <Override PartName="/ppt/tags/tag9.xml" ContentType="application/vnd.openxmlformats-officedocument.presentationml.tags+xml"/>
  <Override PartName="/ppt/media/image8.svg" ContentType="image/svg"/>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3"/>
  </p:notesMasterIdLst>
  <p:sldIdLst>
    <p:sldId id="256" r:id="rId5"/>
    <p:sldId id="331" r:id="rId6"/>
    <p:sldId id="332" r:id="rId7"/>
    <p:sldId id="333" r:id="rId8"/>
    <p:sldId id="334" r:id="rId9"/>
    <p:sldId id="335" r:id="rId10"/>
    <p:sldId id="261" r:id="rId11"/>
    <p:sldId id="336" r:id="rId12"/>
    <p:sldId id="303" r:id="rId13"/>
    <p:sldId id="304" r:id="rId14"/>
    <p:sldId id="305" r:id="rId15"/>
    <p:sldId id="306" r:id="rId16"/>
    <p:sldId id="337" r:id="rId17"/>
    <p:sldId id="307" r:id="rId18"/>
    <p:sldId id="308" r:id="rId19"/>
    <p:sldId id="309" r:id="rId20"/>
    <p:sldId id="312" r:id="rId21"/>
    <p:sldId id="313" r:id="rId22"/>
    <p:sldId id="314" r:id="rId23"/>
    <p:sldId id="315" r:id="rId24"/>
    <p:sldId id="318" r:id="rId25"/>
    <p:sldId id="319" r:id="rId26"/>
    <p:sldId id="320" r:id="rId27"/>
    <p:sldId id="321" r:id="rId28"/>
    <p:sldId id="338" r:id="rId29"/>
    <p:sldId id="323" r:id="rId30"/>
    <p:sldId id="326" r:id="rId31"/>
    <p:sldId id="327" r:id="rId32"/>
  </p:sldIdLst>
  <p:sldSz cx="12192000" cy="6858000"/>
  <p:notesSz cx="6858000" cy="9144000"/>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zafranski, Caterina" initials="SC" lastIdx="0" clrIdx="0">
    <p:extLst>
      <p:ext uri="{19B8F6BF-5375-455C-9EA6-DF929625EA0E}">
        <p15:presenceInfo xmlns:p15="http://schemas.microsoft.com/office/powerpoint/2012/main" userId="S-1-5-21-1892635996-485898970-3967616231-3407462" providerId="AD"/>
      </p:ext>
    </p:extLst>
  </p:cmAuthor>
  <p:cmAuthor id="2" name="Panagian, Pamela" initials="PP" lastIdx="0" clrIdx="1">
    <p:extLst>
      <p:ext uri="{19B8F6BF-5375-455C-9EA6-DF929625EA0E}">
        <p15:presenceInfo xmlns:p15="http://schemas.microsoft.com/office/powerpoint/2012/main" userId="S::Pamela.Panagian@bsci.com::8939e4dd-f2b8-4431-8fb6-082bab31c26e" providerId="AD"/>
      </p:ext>
    </p:extLst>
  </p:cmAuthor>
  <p:cmAuthor id="3" name="Kutuzova, Natalia [MEDRU]" initials="KN[" lastIdx="3" clrIdx="2">
    <p:extLst>
      <p:ext uri="{19B8F6BF-5375-455C-9EA6-DF929625EA0E}">
        <p15:presenceInfo xmlns:p15="http://schemas.microsoft.com/office/powerpoint/2012/main" userId="S::NKutuzov@its.jnj.com::2ec07943-c7fc-4a75-a79a-50c05a7038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6838"/>
    <a:srgbClr val="92C3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3"/>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tuzova, Natalia [MEDRU]" userId="2ec07943-c7fc-4a75-a79a-50c05a70386b" providerId="ADAL" clId="{2BD49190-B0A6-40C7-AC54-9E83C4AF1C30}"/>
    <pc:docChg chg="undo redo custSel addSld delSld modSld sldOrd">
      <pc:chgData name="Kutuzova, Natalia [MEDRU]" userId="2ec07943-c7fc-4a75-a79a-50c05a70386b" providerId="ADAL" clId="{2BD49190-B0A6-40C7-AC54-9E83C4AF1C30}" dt="2021-03-31T11:48:34.974" v="1615" actId="478"/>
      <pc:docMkLst>
        <pc:docMk/>
      </pc:docMkLst>
      <pc:sldChg chg="modSp mod delCm">
        <pc:chgData name="Kutuzova, Natalia [MEDRU]" userId="2ec07943-c7fc-4a75-a79a-50c05a70386b" providerId="ADAL" clId="{2BD49190-B0A6-40C7-AC54-9E83C4AF1C30}" dt="2021-03-31T11:39:57.273" v="1593" actId="1076"/>
        <pc:sldMkLst>
          <pc:docMk/>
          <pc:sldMk cId="3091142971" sldId="261"/>
        </pc:sldMkLst>
        <pc:spChg chg="mod">
          <ac:chgData name="Kutuzova, Natalia [MEDRU]" userId="2ec07943-c7fc-4a75-a79a-50c05a70386b" providerId="ADAL" clId="{2BD49190-B0A6-40C7-AC54-9E83C4AF1C30}" dt="2021-03-31T11:39:57.273" v="1593" actId="1076"/>
          <ac:spMkLst>
            <pc:docMk/>
            <pc:sldMk cId="3091142971" sldId="261"/>
            <ac:spMk id="3" creationId="{53717543-5078-4D6F-BE81-27A40DC9302F}"/>
          </ac:spMkLst>
        </pc:spChg>
      </pc:sldChg>
      <pc:sldChg chg="del">
        <pc:chgData name="Kutuzova, Natalia [MEDRU]" userId="2ec07943-c7fc-4a75-a79a-50c05a70386b" providerId="ADAL" clId="{2BD49190-B0A6-40C7-AC54-9E83C4AF1C30}" dt="2021-03-30T04:41:03.122" v="557" actId="47"/>
        <pc:sldMkLst>
          <pc:docMk/>
          <pc:sldMk cId="2365478586" sldId="302"/>
        </pc:sldMkLst>
      </pc:sldChg>
      <pc:sldChg chg="modSp mod">
        <pc:chgData name="Kutuzova, Natalia [MEDRU]" userId="2ec07943-c7fc-4a75-a79a-50c05a70386b" providerId="ADAL" clId="{2BD49190-B0A6-40C7-AC54-9E83C4AF1C30}" dt="2021-03-31T07:59:18.060" v="1291" actId="20577"/>
        <pc:sldMkLst>
          <pc:docMk/>
          <pc:sldMk cId="782961520" sldId="303"/>
        </pc:sldMkLst>
        <pc:spChg chg="mod">
          <ac:chgData name="Kutuzova, Natalia [MEDRU]" userId="2ec07943-c7fc-4a75-a79a-50c05a70386b" providerId="ADAL" clId="{2BD49190-B0A6-40C7-AC54-9E83C4AF1C30}" dt="2021-03-31T07:54:52.475" v="1081" actId="1076"/>
          <ac:spMkLst>
            <pc:docMk/>
            <pc:sldMk cId="782961520" sldId="303"/>
            <ac:spMk id="20" creationId="{2E78C437-FE1C-42B4-A672-3275BF93E191}"/>
          </ac:spMkLst>
        </pc:spChg>
        <pc:spChg chg="mod">
          <ac:chgData name="Kutuzova, Natalia [MEDRU]" userId="2ec07943-c7fc-4a75-a79a-50c05a70386b" providerId="ADAL" clId="{2BD49190-B0A6-40C7-AC54-9E83C4AF1C30}" dt="2021-03-31T07:59:18.060" v="1291" actId="20577"/>
          <ac:spMkLst>
            <pc:docMk/>
            <pc:sldMk cId="782961520" sldId="303"/>
            <ac:spMk id="22" creationId="{A6BB88A0-1540-451A-B529-AFBC7C2BEF08}"/>
          </ac:spMkLst>
        </pc:spChg>
      </pc:sldChg>
      <pc:sldChg chg="modSp mod">
        <pc:chgData name="Kutuzova, Natalia [MEDRU]" userId="2ec07943-c7fc-4a75-a79a-50c05a70386b" providerId="ADAL" clId="{2BD49190-B0A6-40C7-AC54-9E83C4AF1C30}" dt="2021-03-30T04:27:41.269" v="28" actId="20577"/>
        <pc:sldMkLst>
          <pc:docMk/>
          <pc:sldMk cId="3006763448" sldId="305"/>
        </pc:sldMkLst>
        <pc:spChg chg="mod">
          <ac:chgData name="Kutuzova, Natalia [MEDRU]" userId="2ec07943-c7fc-4a75-a79a-50c05a70386b" providerId="ADAL" clId="{2BD49190-B0A6-40C7-AC54-9E83C4AF1C30}" dt="2021-03-30T04:27:41.269" v="28" actId="20577"/>
          <ac:spMkLst>
            <pc:docMk/>
            <pc:sldMk cId="3006763448" sldId="305"/>
            <ac:spMk id="61" creationId="{53717543-5078-4D6F-BE81-27A40DC9302F}"/>
          </ac:spMkLst>
        </pc:spChg>
      </pc:sldChg>
      <pc:sldChg chg="modSp mod">
        <pc:chgData name="Kutuzova, Natalia [MEDRU]" userId="2ec07943-c7fc-4a75-a79a-50c05a70386b" providerId="ADAL" clId="{2BD49190-B0A6-40C7-AC54-9E83C4AF1C30}" dt="2021-03-30T04:43:04.446" v="629" actId="20577"/>
        <pc:sldMkLst>
          <pc:docMk/>
          <pc:sldMk cId="3086226027" sldId="306"/>
        </pc:sldMkLst>
        <pc:spChg chg="mod">
          <ac:chgData name="Kutuzova, Natalia [MEDRU]" userId="2ec07943-c7fc-4a75-a79a-50c05a70386b" providerId="ADAL" clId="{2BD49190-B0A6-40C7-AC54-9E83C4AF1C30}" dt="2021-03-30T04:43:04.446" v="629" actId="20577"/>
          <ac:spMkLst>
            <pc:docMk/>
            <pc:sldMk cId="3086226027" sldId="306"/>
            <ac:spMk id="61" creationId="{53717543-5078-4D6F-BE81-27A40DC9302F}"/>
          </ac:spMkLst>
        </pc:spChg>
      </pc:sldChg>
      <pc:sldChg chg="modSp mod">
        <pc:chgData name="Kutuzova, Natalia [MEDRU]" userId="2ec07943-c7fc-4a75-a79a-50c05a70386b" providerId="ADAL" clId="{2BD49190-B0A6-40C7-AC54-9E83C4AF1C30}" dt="2021-03-31T11:18:22.418" v="1514" actId="13926"/>
        <pc:sldMkLst>
          <pc:docMk/>
          <pc:sldMk cId="3372016655" sldId="307"/>
        </pc:sldMkLst>
        <pc:spChg chg="mod">
          <ac:chgData name="Kutuzova, Natalia [MEDRU]" userId="2ec07943-c7fc-4a75-a79a-50c05a70386b" providerId="ADAL" clId="{2BD49190-B0A6-40C7-AC54-9E83C4AF1C30}" dt="2021-03-31T11:18:22.418" v="1514" actId="13926"/>
          <ac:spMkLst>
            <pc:docMk/>
            <pc:sldMk cId="3372016655" sldId="307"/>
            <ac:spMk id="61" creationId="{53717543-5078-4D6F-BE81-27A40DC9302F}"/>
          </ac:spMkLst>
        </pc:spChg>
      </pc:sldChg>
      <pc:sldChg chg="modSp mod">
        <pc:chgData name="Kutuzova, Natalia [MEDRU]" userId="2ec07943-c7fc-4a75-a79a-50c05a70386b" providerId="ADAL" clId="{2BD49190-B0A6-40C7-AC54-9E83C4AF1C30}" dt="2021-03-31T09:33:04.071" v="1310" actId="20577"/>
        <pc:sldMkLst>
          <pc:docMk/>
          <pc:sldMk cId="3307956096" sldId="308"/>
        </pc:sldMkLst>
        <pc:graphicFrameChg chg="mod modGraphic">
          <ac:chgData name="Kutuzova, Natalia [MEDRU]" userId="2ec07943-c7fc-4a75-a79a-50c05a70386b" providerId="ADAL" clId="{2BD49190-B0A6-40C7-AC54-9E83C4AF1C30}" dt="2021-03-31T09:33:04.071" v="1310" actId="20577"/>
          <ac:graphicFrameMkLst>
            <pc:docMk/>
            <pc:sldMk cId="3307956096" sldId="308"/>
            <ac:graphicFrameMk id="14" creationId="{3E9732B5-F364-432E-A15F-7F78ECFE5777}"/>
          </ac:graphicFrameMkLst>
        </pc:graphicFrameChg>
      </pc:sldChg>
      <pc:sldChg chg="modSp mod">
        <pc:chgData name="Kutuzova, Natalia [MEDRU]" userId="2ec07943-c7fc-4a75-a79a-50c05a70386b" providerId="ADAL" clId="{2BD49190-B0A6-40C7-AC54-9E83C4AF1C30}" dt="2021-03-30T04:44:31.108" v="708" actId="20577"/>
        <pc:sldMkLst>
          <pc:docMk/>
          <pc:sldMk cId="630982184" sldId="309"/>
        </pc:sldMkLst>
        <pc:graphicFrameChg chg="modGraphic">
          <ac:chgData name="Kutuzova, Natalia [MEDRU]" userId="2ec07943-c7fc-4a75-a79a-50c05a70386b" providerId="ADAL" clId="{2BD49190-B0A6-40C7-AC54-9E83C4AF1C30}" dt="2021-03-30T04:44:31.108" v="708" actId="20577"/>
          <ac:graphicFrameMkLst>
            <pc:docMk/>
            <pc:sldMk cId="630982184" sldId="309"/>
            <ac:graphicFrameMk id="15" creationId="{2EACCCCC-4239-4DBC-AE75-21CFDFD5BF38}"/>
          </ac:graphicFrameMkLst>
        </pc:graphicFrameChg>
      </pc:sldChg>
      <pc:sldChg chg="del">
        <pc:chgData name="Kutuzova, Natalia [MEDRU]" userId="2ec07943-c7fc-4a75-a79a-50c05a70386b" providerId="ADAL" clId="{2BD49190-B0A6-40C7-AC54-9E83C4AF1C30}" dt="2021-03-30T04:46:05.881" v="709" actId="47"/>
        <pc:sldMkLst>
          <pc:docMk/>
          <pc:sldMk cId="3749547697" sldId="310"/>
        </pc:sldMkLst>
      </pc:sldChg>
      <pc:sldChg chg="del">
        <pc:chgData name="Kutuzova, Natalia [MEDRU]" userId="2ec07943-c7fc-4a75-a79a-50c05a70386b" providerId="ADAL" clId="{2BD49190-B0A6-40C7-AC54-9E83C4AF1C30}" dt="2021-03-30T04:46:06.791" v="710" actId="47"/>
        <pc:sldMkLst>
          <pc:docMk/>
          <pc:sldMk cId="2072576559" sldId="311"/>
        </pc:sldMkLst>
      </pc:sldChg>
      <pc:sldChg chg="modSp mod">
        <pc:chgData name="Kutuzova, Natalia [MEDRU]" userId="2ec07943-c7fc-4a75-a79a-50c05a70386b" providerId="ADAL" clId="{2BD49190-B0A6-40C7-AC54-9E83C4AF1C30}" dt="2021-03-31T11:40:25.314" v="1595" actId="20577"/>
        <pc:sldMkLst>
          <pc:docMk/>
          <pc:sldMk cId="2948456865" sldId="312"/>
        </pc:sldMkLst>
        <pc:spChg chg="mod">
          <ac:chgData name="Kutuzova, Natalia [MEDRU]" userId="2ec07943-c7fc-4a75-a79a-50c05a70386b" providerId="ADAL" clId="{2BD49190-B0A6-40C7-AC54-9E83C4AF1C30}" dt="2021-03-31T11:40:25.314" v="1595" actId="20577"/>
          <ac:spMkLst>
            <pc:docMk/>
            <pc:sldMk cId="2948456865" sldId="312"/>
            <ac:spMk id="14" creationId="{CDE3698D-759B-4C70-AC34-D6590F8E791C}"/>
          </ac:spMkLst>
        </pc:spChg>
      </pc:sldChg>
      <pc:sldChg chg="modSp mod">
        <pc:chgData name="Kutuzova, Natalia [MEDRU]" userId="2ec07943-c7fc-4a75-a79a-50c05a70386b" providerId="ADAL" clId="{2BD49190-B0A6-40C7-AC54-9E83C4AF1C30}" dt="2021-03-31T11:40:32.245" v="1599" actId="20577"/>
        <pc:sldMkLst>
          <pc:docMk/>
          <pc:sldMk cId="4004691959" sldId="313"/>
        </pc:sldMkLst>
        <pc:spChg chg="mod">
          <ac:chgData name="Kutuzova, Natalia [MEDRU]" userId="2ec07943-c7fc-4a75-a79a-50c05a70386b" providerId="ADAL" clId="{2BD49190-B0A6-40C7-AC54-9E83C4AF1C30}" dt="2021-03-31T11:40:32.245" v="1599" actId="20577"/>
          <ac:spMkLst>
            <pc:docMk/>
            <pc:sldMk cId="4004691959" sldId="313"/>
            <ac:spMk id="15" creationId="{C0D9FDAF-08DA-44DE-BB27-AEB648FEE504}"/>
          </ac:spMkLst>
        </pc:spChg>
      </pc:sldChg>
      <pc:sldChg chg="modSp mod">
        <pc:chgData name="Kutuzova, Natalia [MEDRU]" userId="2ec07943-c7fc-4a75-a79a-50c05a70386b" providerId="ADAL" clId="{2BD49190-B0A6-40C7-AC54-9E83C4AF1C30}" dt="2021-03-31T11:40:46.110" v="1601" actId="20577"/>
        <pc:sldMkLst>
          <pc:docMk/>
          <pc:sldMk cId="1743992380" sldId="314"/>
        </pc:sldMkLst>
        <pc:spChg chg="mod">
          <ac:chgData name="Kutuzova, Natalia [MEDRU]" userId="2ec07943-c7fc-4a75-a79a-50c05a70386b" providerId="ADAL" clId="{2BD49190-B0A6-40C7-AC54-9E83C4AF1C30}" dt="2021-03-31T11:40:46.110" v="1601" actId="20577"/>
          <ac:spMkLst>
            <pc:docMk/>
            <pc:sldMk cId="1743992380" sldId="314"/>
            <ac:spMk id="15" creationId="{C7CE9BF7-FDB6-4C26-80F2-2E636979DCF1}"/>
          </ac:spMkLst>
        </pc:spChg>
      </pc:sldChg>
      <pc:sldChg chg="modSp mod">
        <pc:chgData name="Kutuzova, Natalia [MEDRU]" userId="2ec07943-c7fc-4a75-a79a-50c05a70386b" providerId="ADAL" clId="{2BD49190-B0A6-40C7-AC54-9E83C4AF1C30}" dt="2021-03-31T11:41:08.255" v="1607" actId="1076"/>
        <pc:sldMkLst>
          <pc:docMk/>
          <pc:sldMk cId="1671313122" sldId="315"/>
        </pc:sldMkLst>
        <pc:spChg chg="mod">
          <ac:chgData name="Kutuzova, Natalia [MEDRU]" userId="2ec07943-c7fc-4a75-a79a-50c05a70386b" providerId="ADAL" clId="{2BD49190-B0A6-40C7-AC54-9E83C4AF1C30}" dt="2021-03-31T11:40:53.270" v="1605" actId="20577"/>
          <ac:spMkLst>
            <pc:docMk/>
            <pc:sldMk cId="1671313122" sldId="315"/>
            <ac:spMk id="14" creationId="{F6361035-4C19-4715-B615-DC7A46A901B6}"/>
          </ac:spMkLst>
        </pc:spChg>
        <pc:spChg chg="mod">
          <ac:chgData name="Kutuzova, Natalia [MEDRU]" userId="2ec07943-c7fc-4a75-a79a-50c05a70386b" providerId="ADAL" clId="{2BD49190-B0A6-40C7-AC54-9E83C4AF1C30}" dt="2021-03-31T11:41:08.255" v="1607" actId="1076"/>
          <ac:spMkLst>
            <pc:docMk/>
            <pc:sldMk cId="1671313122" sldId="315"/>
            <ac:spMk id="19" creationId="{E87DE4E1-307F-42D0-87DF-C3751397658F}"/>
          </ac:spMkLst>
        </pc:spChg>
      </pc:sldChg>
      <pc:sldChg chg="del">
        <pc:chgData name="Kutuzova, Natalia [MEDRU]" userId="2ec07943-c7fc-4a75-a79a-50c05a70386b" providerId="ADAL" clId="{2BD49190-B0A6-40C7-AC54-9E83C4AF1C30}" dt="2021-03-30T04:49:37.854" v="791" actId="47"/>
        <pc:sldMkLst>
          <pc:docMk/>
          <pc:sldMk cId="3909661870" sldId="316"/>
        </pc:sldMkLst>
      </pc:sldChg>
      <pc:sldChg chg="del">
        <pc:chgData name="Kutuzova, Natalia [MEDRU]" userId="2ec07943-c7fc-4a75-a79a-50c05a70386b" providerId="ADAL" clId="{2BD49190-B0A6-40C7-AC54-9E83C4AF1C30}" dt="2021-03-30T04:49:37.854" v="791" actId="47"/>
        <pc:sldMkLst>
          <pc:docMk/>
          <pc:sldMk cId="599746342" sldId="317"/>
        </pc:sldMkLst>
      </pc:sldChg>
      <pc:sldChg chg="modSp mod">
        <pc:chgData name="Kutuzova, Natalia [MEDRU]" userId="2ec07943-c7fc-4a75-a79a-50c05a70386b" providerId="ADAL" clId="{2BD49190-B0A6-40C7-AC54-9E83C4AF1C30}" dt="2021-03-30T04:56:27.904" v="964" actId="1076"/>
        <pc:sldMkLst>
          <pc:docMk/>
          <pc:sldMk cId="3766606862" sldId="319"/>
        </pc:sldMkLst>
        <pc:spChg chg="mod">
          <ac:chgData name="Kutuzova, Natalia [MEDRU]" userId="2ec07943-c7fc-4a75-a79a-50c05a70386b" providerId="ADAL" clId="{2BD49190-B0A6-40C7-AC54-9E83C4AF1C30}" dt="2021-03-30T04:55:47.104" v="961" actId="14100"/>
          <ac:spMkLst>
            <pc:docMk/>
            <pc:sldMk cId="3766606862" sldId="319"/>
            <ac:spMk id="14" creationId="{5857FB60-9710-4C2D-BB80-C482D5356279}"/>
          </ac:spMkLst>
        </pc:spChg>
        <pc:spChg chg="mod">
          <ac:chgData name="Kutuzova, Natalia [MEDRU]" userId="2ec07943-c7fc-4a75-a79a-50c05a70386b" providerId="ADAL" clId="{2BD49190-B0A6-40C7-AC54-9E83C4AF1C30}" dt="2021-03-30T04:56:27.904" v="964" actId="1076"/>
          <ac:spMkLst>
            <pc:docMk/>
            <pc:sldMk cId="3766606862" sldId="319"/>
            <ac:spMk id="15" creationId="{8714D9CC-3437-4837-B5C1-71660ABAA252}"/>
          </ac:spMkLst>
        </pc:spChg>
        <pc:spChg chg="mod">
          <ac:chgData name="Kutuzova, Natalia [MEDRU]" userId="2ec07943-c7fc-4a75-a79a-50c05a70386b" providerId="ADAL" clId="{2BD49190-B0A6-40C7-AC54-9E83C4AF1C30}" dt="2021-03-30T04:55:41.656" v="960" actId="1076"/>
          <ac:spMkLst>
            <pc:docMk/>
            <pc:sldMk cId="3766606862" sldId="319"/>
            <ac:spMk id="16" creationId="{7FB06A37-0002-46A2-B0A1-17C2DF5BE8A6}"/>
          </ac:spMkLst>
        </pc:spChg>
      </pc:sldChg>
      <pc:sldChg chg="modSp mod">
        <pc:chgData name="Kutuzova, Natalia [MEDRU]" userId="2ec07943-c7fc-4a75-a79a-50c05a70386b" providerId="ADAL" clId="{2BD49190-B0A6-40C7-AC54-9E83C4AF1C30}" dt="2021-03-30T04:57:29.848" v="966" actId="1036"/>
        <pc:sldMkLst>
          <pc:docMk/>
          <pc:sldMk cId="2047486171" sldId="321"/>
        </pc:sldMkLst>
        <pc:spChg chg="mod">
          <ac:chgData name="Kutuzova, Natalia [MEDRU]" userId="2ec07943-c7fc-4a75-a79a-50c05a70386b" providerId="ADAL" clId="{2BD49190-B0A6-40C7-AC54-9E83C4AF1C30}" dt="2021-03-30T04:57:29.848" v="966" actId="1036"/>
          <ac:spMkLst>
            <pc:docMk/>
            <pc:sldMk cId="2047486171" sldId="321"/>
            <ac:spMk id="16" creationId="{37E72C2D-7369-4605-A5E4-5EC95283FD5C}"/>
          </ac:spMkLst>
        </pc:spChg>
      </pc:sldChg>
      <pc:sldChg chg="del">
        <pc:chgData name="Kutuzova, Natalia [MEDRU]" userId="2ec07943-c7fc-4a75-a79a-50c05a70386b" providerId="ADAL" clId="{2BD49190-B0A6-40C7-AC54-9E83C4AF1C30}" dt="2021-03-31T11:41:31.870" v="1611" actId="47"/>
        <pc:sldMkLst>
          <pc:docMk/>
          <pc:sldMk cId="501287203" sldId="322"/>
        </pc:sldMkLst>
      </pc:sldChg>
      <pc:sldChg chg="addSp delSp modSp mod">
        <pc:chgData name="Kutuzova, Natalia [MEDRU]" userId="2ec07943-c7fc-4a75-a79a-50c05a70386b" providerId="ADAL" clId="{2BD49190-B0A6-40C7-AC54-9E83C4AF1C30}" dt="2021-03-31T11:27:14.242" v="1581" actId="1076"/>
        <pc:sldMkLst>
          <pc:docMk/>
          <pc:sldMk cId="392476115" sldId="323"/>
        </pc:sldMkLst>
        <pc:spChg chg="mod">
          <ac:chgData name="Kutuzova, Natalia [MEDRU]" userId="2ec07943-c7fc-4a75-a79a-50c05a70386b" providerId="ADAL" clId="{2BD49190-B0A6-40C7-AC54-9E83C4AF1C30}" dt="2021-03-31T11:26:29.600" v="1579" actId="1076"/>
          <ac:spMkLst>
            <pc:docMk/>
            <pc:sldMk cId="392476115" sldId="323"/>
            <ac:spMk id="14" creationId="{18C62288-EB2D-4533-867F-6AFB2CBC0D66}"/>
          </ac:spMkLst>
        </pc:spChg>
        <pc:spChg chg="mod">
          <ac:chgData name="Kutuzova, Natalia [MEDRU]" userId="2ec07943-c7fc-4a75-a79a-50c05a70386b" providerId="ADAL" clId="{2BD49190-B0A6-40C7-AC54-9E83C4AF1C30}" dt="2021-03-31T11:27:14.242" v="1581" actId="1076"/>
          <ac:spMkLst>
            <pc:docMk/>
            <pc:sldMk cId="392476115" sldId="323"/>
            <ac:spMk id="16" creationId="{2C24A222-BF84-419B-A569-1444CE080B9D}"/>
          </ac:spMkLst>
        </pc:spChg>
        <pc:graphicFrameChg chg="add del modGraphic">
          <ac:chgData name="Kutuzova, Natalia [MEDRU]" userId="2ec07943-c7fc-4a75-a79a-50c05a70386b" providerId="ADAL" clId="{2BD49190-B0A6-40C7-AC54-9E83C4AF1C30}" dt="2021-03-31T11:21:43.250" v="1517" actId="27309"/>
          <ac:graphicFrameMkLst>
            <pc:docMk/>
            <pc:sldMk cId="392476115" sldId="323"/>
            <ac:graphicFrameMk id="4" creationId="{EDB2A4AA-CE62-48D3-B8F1-2DCF553501AD}"/>
          </ac:graphicFrameMkLst>
        </pc:graphicFrameChg>
      </pc:sldChg>
      <pc:sldChg chg="modSp del mod">
        <pc:chgData name="Kutuzova, Natalia [MEDRU]" userId="2ec07943-c7fc-4a75-a79a-50c05a70386b" providerId="ADAL" clId="{2BD49190-B0A6-40C7-AC54-9E83C4AF1C30}" dt="2021-03-31T11:30:04.509" v="1590" actId="47"/>
        <pc:sldMkLst>
          <pc:docMk/>
          <pc:sldMk cId="3707496676" sldId="324"/>
        </pc:sldMkLst>
        <pc:spChg chg="mod">
          <ac:chgData name="Kutuzova, Natalia [MEDRU]" userId="2ec07943-c7fc-4a75-a79a-50c05a70386b" providerId="ADAL" clId="{2BD49190-B0A6-40C7-AC54-9E83C4AF1C30}" dt="2021-03-31T11:28:14.864" v="1589" actId="20577"/>
          <ac:spMkLst>
            <pc:docMk/>
            <pc:sldMk cId="3707496676" sldId="324"/>
            <ac:spMk id="15" creationId="{7B338A1B-1F5B-4C13-827C-E3FB8947923F}"/>
          </ac:spMkLst>
        </pc:spChg>
      </pc:sldChg>
      <pc:sldChg chg="del">
        <pc:chgData name="Kutuzova, Natalia [MEDRU]" userId="2ec07943-c7fc-4a75-a79a-50c05a70386b" providerId="ADAL" clId="{2BD49190-B0A6-40C7-AC54-9E83C4AF1C30}" dt="2021-03-31T11:30:05.373" v="1591" actId="47"/>
        <pc:sldMkLst>
          <pc:docMk/>
          <pc:sldMk cId="2971534582" sldId="325"/>
        </pc:sldMkLst>
      </pc:sldChg>
      <pc:sldChg chg="modSp mod">
        <pc:chgData name="Kutuzova, Natalia [MEDRU]" userId="2ec07943-c7fc-4a75-a79a-50c05a70386b" providerId="ADAL" clId="{2BD49190-B0A6-40C7-AC54-9E83C4AF1C30}" dt="2021-03-31T09:46:29.555" v="1402" actId="20577"/>
        <pc:sldMkLst>
          <pc:docMk/>
          <pc:sldMk cId="4016360263" sldId="326"/>
        </pc:sldMkLst>
        <pc:spChg chg="mod">
          <ac:chgData name="Kutuzova, Natalia [MEDRU]" userId="2ec07943-c7fc-4a75-a79a-50c05a70386b" providerId="ADAL" clId="{2BD49190-B0A6-40C7-AC54-9E83C4AF1C30}" dt="2021-03-31T09:46:29.555" v="1402" actId="20577"/>
          <ac:spMkLst>
            <pc:docMk/>
            <pc:sldMk cId="4016360263" sldId="326"/>
            <ac:spMk id="14" creationId="{451A08BD-9E61-4F13-98CD-A59B83BC2F4E}"/>
          </ac:spMkLst>
        </pc:spChg>
      </pc:sldChg>
      <pc:sldChg chg="modSp mod">
        <pc:chgData name="Kutuzova, Natalia [MEDRU]" userId="2ec07943-c7fc-4a75-a79a-50c05a70386b" providerId="ADAL" clId="{2BD49190-B0A6-40C7-AC54-9E83C4AF1C30}" dt="2021-03-31T09:47:25.004" v="1513" actId="20577"/>
        <pc:sldMkLst>
          <pc:docMk/>
          <pc:sldMk cId="3245596929" sldId="327"/>
        </pc:sldMkLst>
        <pc:spChg chg="mod">
          <ac:chgData name="Kutuzova, Natalia [MEDRU]" userId="2ec07943-c7fc-4a75-a79a-50c05a70386b" providerId="ADAL" clId="{2BD49190-B0A6-40C7-AC54-9E83C4AF1C30}" dt="2021-03-31T09:47:02.487" v="1505" actId="20577"/>
          <ac:spMkLst>
            <pc:docMk/>
            <pc:sldMk cId="3245596929" sldId="327"/>
            <ac:spMk id="14" creationId="{451A08BD-9E61-4F13-98CD-A59B83BC2F4E}"/>
          </ac:spMkLst>
        </pc:spChg>
        <pc:spChg chg="mod">
          <ac:chgData name="Kutuzova, Natalia [MEDRU]" userId="2ec07943-c7fc-4a75-a79a-50c05a70386b" providerId="ADAL" clId="{2BD49190-B0A6-40C7-AC54-9E83C4AF1C30}" dt="2021-03-31T09:47:25.004" v="1513" actId="20577"/>
          <ac:spMkLst>
            <pc:docMk/>
            <pc:sldMk cId="3245596929" sldId="327"/>
            <ac:spMk id="16" creationId="{A7836986-AE96-4884-AEF3-2E34EAF2D729}"/>
          </ac:spMkLst>
        </pc:spChg>
      </pc:sldChg>
      <pc:sldChg chg="modSp mod delCm">
        <pc:chgData name="Kutuzova, Natalia [MEDRU]" userId="2ec07943-c7fc-4a75-a79a-50c05a70386b" providerId="ADAL" clId="{2BD49190-B0A6-40C7-AC54-9E83C4AF1C30}" dt="2021-03-31T07:58:48.968" v="1290" actId="20577"/>
        <pc:sldMkLst>
          <pc:docMk/>
          <pc:sldMk cId="2002439324" sldId="336"/>
        </pc:sldMkLst>
        <pc:spChg chg="mod">
          <ac:chgData name="Kutuzova, Natalia [MEDRU]" userId="2ec07943-c7fc-4a75-a79a-50c05a70386b" providerId="ADAL" clId="{2BD49190-B0A6-40C7-AC54-9E83C4AF1C30}" dt="2021-03-31T07:58:48.968" v="1290" actId="20577"/>
          <ac:spMkLst>
            <pc:docMk/>
            <pc:sldMk cId="2002439324" sldId="336"/>
            <ac:spMk id="61" creationId="{53717543-5078-4D6F-BE81-27A40DC9302F}"/>
          </ac:spMkLst>
        </pc:spChg>
      </pc:sldChg>
      <pc:sldChg chg="addSp delSp modSp add mod">
        <pc:chgData name="Kutuzova, Natalia [MEDRU]" userId="2ec07943-c7fc-4a75-a79a-50c05a70386b" providerId="ADAL" clId="{2BD49190-B0A6-40C7-AC54-9E83C4AF1C30}" dt="2021-03-31T07:56:33.630" v="1096" actId="20577"/>
        <pc:sldMkLst>
          <pc:docMk/>
          <pc:sldMk cId="3508004004" sldId="337"/>
        </pc:sldMkLst>
        <pc:spChg chg="mod">
          <ac:chgData name="Kutuzova, Natalia [MEDRU]" userId="2ec07943-c7fc-4a75-a79a-50c05a70386b" providerId="ADAL" clId="{2BD49190-B0A6-40C7-AC54-9E83C4AF1C30}" dt="2021-03-31T07:56:33.630" v="1096" actId="20577"/>
          <ac:spMkLst>
            <pc:docMk/>
            <pc:sldMk cId="3508004004" sldId="337"/>
            <ac:spMk id="14" creationId="{9B76B8E5-F605-494F-8F8D-CD7B78DA5A6F}"/>
          </ac:spMkLst>
        </pc:spChg>
        <pc:spChg chg="add mod">
          <ac:chgData name="Kutuzova, Natalia [MEDRU]" userId="2ec07943-c7fc-4a75-a79a-50c05a70386b" providerId="ADAL" clId="{2BD49190-B0A6-40C7-AC54-9E83C4AF1C30}" dt="2021-03-30T04:50:26.962" v="794" actId="1076"/>
          <ac:spMkLst>
            <pc:docMk/>
            <pc:sldMk cId="3508004004" sldId="337"/>
            <ac:spMk id="15" creationId="{C64E1F44-6EB5-46F5-A697-52CEB5D21584}"/>
          </ac:spMkLst>
        </pc:spChg>
        <pc:spChg chg="del">
          <ac:chgData name="Kutuzova, Natalia [MEDRU]" userId="2ec07943-c7fc-4a75-a79a-50c05a70386b" providerId="ADAL" clId="{2BD49190-B0A6-40C7-AC54-9E83C4AF1C30}" dt="2021-03-30T04:35:03.373" v="111" actId="478"/>
          <ac:spMkLst>
            <pc:docMk/>
            <pc:sldMk cId="3508004004" sldId="337"/>
            <ac:spMk id="16" creationId="{3BACE2BF-3554-4F54-AF5E-CB3DFCBE3C51}"/>
          </ac:spMkLst>
        </pc:spChg>
        <pc:spChg chg="del">
          <ac:chgData name="Kutuzova, Natalia [MEDRU]" userId="2ec07943-c7fc-4a75-a79a-50c05a70386b" providerId="ADAL" clId="{2BD49190-B0A6-40C7-AC54-9E83C4AF1C30}" dt="2021-03-30T04:35:02.537" v="110" actId="478"/>
          <ac:spMkLst>
            <pc:docMk/>
            <pc:sldMk cId="3508004004" sldId="337"/>
            <ac:spMk id="17" creationId="{03281732-A5F7-4B00-8EC4-5875DE519C26}"/>
          </ac:spMkLst>
        </pc:spChg>
        <pc:spChg chg="add mod">
          <ac:chgData name="Kutuzova, Natalia [MEDRU]" userId="2ec07943-c7fc-4a75-a79a-50c05a70386b" providerId="ADAL" clId="{2BD49190-B0A6-40C7-AC54-9E83C4AF1C30}" dt="2021-03-30T04:51:09.769" v="797" actId="1076"/>
          <ac:spMkLst>
            <pc:docMk/>
            <pc:sldMk cId="3508004004" sldId="337"/>
            <ac:spMk id="18" creationId="{AFA17195-716E-4343-B833-7F5ECDD51EF3}"/>
          </ac:spMkLst>
        </pc:spChg>
      </pc:sldChg>
      <pc:sldChg chg="addSp delSp add del setBg delDesignElem">
        <pc:chgData name="Kutuzova, Natalia [MEDRU]" userId="2ec07943-c7fc-4a75-a79a-50c05a70386b" providerId="ADAL" clId="{2BD49190-B0A6-40C7-AC54-9E83C4AF1C30}" dt="2021-03-30T05:02:12.027" v="1006"/>
        <pc:sldMkLst>
          <pc:docMk/>
          <pc:sldMk cId="632987158" sldId="338"/>
        </pc:sldMkLst>
        <pc:spChg chg="add del">
          <ac:chgData name="Kutuzova, Natalia [MEDRU]" userId="2ec07943-c7fc-4a75-a79a-50c05a70386b" providerId="ADAL" clId="{2BD49190-B0A6-40C7-AC54-9E83C4AF1C30}" dt="2021-03-30T05:02:12.027" v="1006"/>
          <ac:spMkLst>
            <pc:docMk/>
            <pc:sldMk cId="632987158" sldId="338"/>
            <ac:spMk id="45" creationId="{A65AC7D1-EAA9-48F5-B509-60A7F50BF703}"/>
          </ac:spMkLst>
        </pc:spChg>
        <pc:spChg chg="add del">
          <ac:chgData name="Kutuzova, Natalia [MEDRU]" userId="2ec07943-c7fc-4a75-a79a-50c05a70386b" providerId="ADAL" clId="{2BD49190-B0A6-40C7-AC54-9E83C4AF1C30}" dt="2021-03-30T05:02:12.027" v="1006"/>
          <ac:spMkLst>
            <pc:docMk/>
            <pc:sldMk cId="632987158" sldId="338"/>
            <ac:spMk id="47" creationId="{D6320AF9-619A-4175-865B-5663E1AEF4C5}"/>
          </ac:spMkLst>
        </pc:spChg>
        <pc:spChg chg="add del">
          <ac:chgData name="Kutuzova, Natalia [MEDRU]" userId="2ec07943-c7fc-4a75-a79a-50c05a70386b" providerId="ADAL" clId="{2BD49190-B0A6-40C7-AC54-9E83C4AF1C30}" dt="2021-03-30T05:02:12.027" v="1006"/>
          <ac:spMkLst>
            <pc:docMk/>
            <pc:sldMk cId="632987158" sldId="338"/>
            <ac:spMk id="53" creationId="{7E018740-5C2B-4A41-AC1A-7E68D1EC1954}"/>
          </ac:spMkLst>
        </pc:spChg>
        <pc:spChg chg="add del">
          <ac:chgData name="Kutuzova, Natalia [MEDRU]" userId="2ec07943-c7fc-4a75-a79a-50c05a70386b" providerId="ADAL" clId="{2BD49190-B0A6-40C7-AC54-9E83C4AF1C30}" dt="2021-03-30T05:02:12.027" v="1006"/>
          <ac:spMkLst>
            <pc:docMk/>
            <pc:sldMk cId="632987158" sldId="338"/>
            <ac:spMk id="55" creationId="{166F75A4-C475-4941-8EE2-B80A06A2C1BB}"/>
          </ac:spMkLst>
        </pc:spChg>
        <pc:spChg chg="add del">
          <ac:chgData name="Kutuzova, Natalia [MEDRU]" userId="2ec07943-c7fc-4a75-a79a-50c05a70386b" providerId="ADAL" clId="{2BD49190-B0A6-40C7-AC54-9E83C4AF1C30}" dt="2021-03-30T05:02:12.027" v="1006"/>
          <ac:spMkLst>
            <pc:docMk/>
            <pc:sldMk cId="632987158" sldId="338"/>
            <ac:spMk id="57" creationId="{A032553A-72E8-4B0D-8405-FF9771C9AF05}"/>
          </ac:spMkLst>
        </pc:spChg>
        <pc:spChg chg="add del">
          <ac:chgData name="Kutuzova, Natalia [MEDRU]" userId="2ec07943-c7fc-4a75-a79a-50c05a70386b" providerId="ADAL" clId="{2BD49190-B0A6-40C7-AC54-9E83C4AF1C30}" dt="2021-03-30T05:02:12.027" v="1006"/>
          <ac:spMkLst>
            <pc:docMk/>
            <pc:sldMk cId="632987158" sldId="338"/>
            <ac:spMk id="59" creationId="{765800AC-C3B9-498E-87BC-29FAE4C76B21}"/>
          </ac:spMkLst>
        </pc:spChg>
        <pc:spChg chg="add del">
          <ac:chgData name="Kutuzova, Natalia [MEDRU]" userId="2ec07943-c7fc-4a75-a79a-50c05a70386b" providerId="ADAL" clId="{2BD49190-B0A6-40C7-AC54-9E83C4AF1C30}" dt="2021-03-30T05:02:12.027" v="1006"/>
          <ac:spMkLst>
            <pc:docMk/>
            <pc:sldMk cId="632987158" sldId="338"/>
            <ac:spMk id="61" creationId="{1F9D6ACB-2FF4-49F9-978A-E0D5327FC635}"/>
          </ac:spMkLst>
        </pc:spChg>
        <pc:spChg chg="add del">
          <ac:chgData name="Kutuzova, Natalia [MEDRU]" userId="2ec07943-c7fc-4a75-a79a-50c05a70386b" providerId="ADAL" clId="{2BD49190-B0A6-40C7-AC54-9E83C4AF1C30}" dt="2021-03-30T05:02:12.027" v="1006"/>
          <ac:spMkLst>
            <pc:docMk/>
            <pc:sldMk cId="632987158" sldId="338"/>
            <ac:spMk id="63" creationId="{142BFA2A-77A0-4F60-A32A-685681C84889}"/>
          </ac:spMkLst>
        </pc:spChg>
        <pc:cxnChg chg="add del">
          <ac:chgData name="Kutuzova, Natalia [MEDRU]" userId="2ec07943-c7fc-4a75-a79a-50c05a70386b" providerId="ADAL" clId="{2BD49190-B0A6-40C7-AC54-9E83C4AF1C30}" dt="2021-03-30T05:02:12.027" v="1006"/>
          <ac:cxnSpMkLst>
            <pc:docMk/>
            <pc:sldMk cId="632987158" sldId="338"/>
            <ac:cxnSpMk id="49" creationId="{063B6EC6-D752-4EE7-908B-F8F19E8C7FEA}"/>
          </ac:cxnSpMkLst>
        </pc:cxnChg>
        <pc:cxnChg chg="add del">
          <ac:chgData name="Kutuzova, Natalia [MEDRU]" userId="2ec07943-c7fc-4a75-a79a-50c05a70386b" providerId="ADAL" clId="{2BD49190-B0A6-40C7-AC54-9E83C4AF1C30}" dt="2021-03-30T05:02:12.027" v="1006"/>
          <ac:cxnSpMkLst>
            <pc:docMk/>
            <pc:sldMk cId="632987158" sldId="338"/>
            <ac:cxnSpMk id="51" creationId="{EFECD4E8-AD3E-4228-82A2-9461958EA94D}"/>
          </ac:cxnSpMkLst>
        </pc:cxnChg>
      </pc:sldChg>
      <pc:sldChg chg="delSp modSp add mod ord">
        <pc:chgData name="Kutuzova, Natalia [MEDRU]" userId="2ec07943-c7fc-4a75-a79a-50c05a70386b" providerId="ADAL" clId="{2BD49190-B0A6-40C7-AC54-9E83C4AF1C30}" dt="2021-03-31T11:48:34.974" v="1615" actId="478"/>
        <pc:sldMkLst>
          <pc:docMk/>
          <pc:sldMk cId="641190108" sldId="338"/>
        </pc:sldMkLst>
        <pc:spChg chg="mod">
          <ac:chgData name="Kutuzova, Natalia [MEDRU]" userId="2ec07943-c7fc-4a75-a79a-50c05a70386b" providerId="ADAL" clId="{2BD49190-B0A6-40C7-AC54-9E83C4AF1C30}" dt="2021-03-31T11:48:24.490" v="1613" actId="20577"/>
          <ac:spMkLst>
            <pc:docMk/>
            <pc:sldMk cId="641190108" sldId="338"/>
            <ac:spMk id="14" creationId="{18C62288-EB2D-4533-867F-6AFB2CBC0D66}"/>
          </ac:spMkLst>
        </pc:spChg>
        <pc:spChg chg="del">
          <ac:chgData name="Kutuzova, Natalia [MEDRU]" userId="2ec07943-c7fc-4a75-a79a-50c05a70386b" providerId="ADAL" clId="{2BD49190-B0A6-40C7-AC54-9E83C4AF1C30}" dt="2021-03-31T11:48:34.974" v="1615" actId="478"/>
          <ac:spMkLst>
            <pc:docMk/>
            <pc:sldMk cId="641190108" sldId="338"/>
            <ac:spMk id="15" creationId="{E1CC8D45-CF06-426C-BFF7-7C7E842FFC00}"/>
          </ac:spMkLst>
        </pc:spChg>
        <pc:spChg chg="del">
          <ac:chgData name="Kutuzova, Natalia [MEDRU]" userId="2ec07943-c7fc-4a75-a79a-50c05a70386b" providerId="ADAL" clId="{2BD49190-B0A6-40C7-AC54-9E83C4AF1C30}" dt="2021-03-31T11:48:33.130" v="1614" actId="478"/>
          <ac:spMkLst>
            <pc:docMk/>
            <pc:sldMk cId="641190108" sldId="338"/>
            <ac:spMk id="16" creationId="{2C24A222-BF84-419B-A569-1444CE080B9D}"/>
          </ac:spMkLst>
        </pc:spChg>
      </pc:sldChg>
    </pc:docChg>
  </pc:docChgLst>
  <pc:docChgLst>
    <pc:chgData name="Kutuzova, Natalia [MEDRU]" userId="2ec07943-c7fc-4a75-a79a-50c05a70386b" providerId="ADAL" clId="{663786AD-7391-4994-BC4F-6B6D429CBE8E}"/>
    <pc:docChg chg="modSld">
      <pc:chgData name="Kutuzova, Natalia [MEDRU]" userId="2ec07943-c7fc-4a75-a79a-50c05a70386b" providerId="ADAL" clId="{663786AD-7391-4994-BC4F-6B6D429CBE8E}" dt="2021-05-24T05:27:55.411" v="29" actId="20577"/>
      <pc:docMkLst>
        <pc:docMk/>
      </pc:docMkLst>
      <pc:sldChg chg="addSp modSp mod">
        <pc:chgData name="Kutuzova, Natalia [MEDRU]" userId="2ec07943-c7fc-4a75-a79a-50c05a70386b" providerId="ADAL" clId="{663786AD-7391-4994-BC4F-6B6D429CBE8E}" dt="2021-05-24T05:27:09.483" v="9" actId="1076"/>
        <pc:sldMkLst>
          <pc:docMk/>
          <pc:sldMk cId="4117649971" sldId="256"/>
        </pc:sldMkLst>
        <pc:spChg chg="add mod">
          <ac:chgData name="Kutuzova, Natalia [MEDRU]" userId="2ec07943-c7fc-4a75-a79a-50c05a70386b" providerId="ADAL" clId="{663786AD-7391-4994-BC4F-6B6D429CBE8E}" dt="2021-05-24T05:27:09.483" v="9" actId="1076"/>
          <ac:spMkLst>
            <pc:docMk/>
            <pc:sldMk cId="4117649971" sldId="256"/>
            <ac:spMk id="5" creationId="{7BD2651C-2488-4071-A3B6-C3EBF8849DFF}"/>
          </ac:spMkLst>
        </pc:spChg>
      </pc:sldChg>
      <pc:sldChg chg="modSp mod">
        <pc:chgData name="Kutuzova, Natalia [MEDRU]" userId="2ec07943-c7fc-4a75-a79a-50c05a70386b" providerId="ADAL" clId="{663786AD-7391-4994-BC4F-6B6D429CBE8E}" dt="2021-05-24T05:27:55.411" v="29" actId="20577"/>
        <pc:sldMkLst>
          <pc:docMk/>
          <pc:sldMk cId="3707172886" sldId="304"/>
        </pc:sldMkLst>
        <pc:spChg chg="mod">
          <ac:chgData name="Kutuzova, Natalia [MEDRU]" userId="2ec07943-c7fc-4a75-a79a-50c05a70386b" providerId="ADAL" clId="{663786AD-7391-4994-BC4F-6B6D429CBE8E}" dt="2021-05-24T05:27:55.411" v="29" actId="20577"/>
          <ac:spMkLst>
            <pc:docMk/>
            <pc:sldMk cId="3707172886" sldId="304"/>
            <ac:spMk id="61" creationId="{53717543-5078-4D6F-BE81-27A40DC9302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297B17-2402-41DB-A4E8-A2CA42AD20A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71DF3522-E0A0-4E0D-BD5A-184F30911D0F}" type="parTrans" cxnId="{164075A8-A6D0-4A89-A874-160E8D3124AC}">
      <dgm:prSet/>
      <dgm:spPr/>
      <dgm:t>
        <a:bodyPr/>
        <a:lstStyle/>
        <a:p>
          <a:endParaRPr lang="en-US"/>
        </a:p>
      </dgm:t>
    </dgm:pt>
    <dgm:pt modelId="{FE56C245-C993-422A-A656-82D742211EB1}">
      <dgm:prSet custT="1"/>
      <dgm:spPr/>
      <dgm:t>
        <a:bodyPr/>
        <a:lstStyle/>
        <a:p>
          <a:r>
            <a:rPr lang="ru-RU" sz="3600" b="0" i="0" strike="noStrike" cap="none" spc="0" baseline="0" dirty="0">
              <a:solidFill>
                <a:srgbClr val="FFFFFF"/>
              </a:solidFill>
              <a:effectLst/>
              <a:latin typeface="Trebuchet MS"/>
              <a:ea typeface="Trebuchet MS"/>
              <a:cs typeface="Trebuchet MS"/>
            </a:rPr>
            <a:t>Должностные лица: </a:t>
          </a:r>
        </a:p>
      </dgm:t>
    </dgm:pt>
    <dgm:pt modelId="{1ADF508A-3479-4771-A3E8-6B1DF2298449}" type="sibTrans" cxnId="{164075A8-A6D0-4A89-A874-160E8D3124AC}">
      <dgm:prSet/>
      <dgm:spPr/>
      <dgm:t>
        <a:bodyPr/>
        <a:lstStyle/>
        <a:p>
          <a:endParaRPr lang="en-US"/>
        </a:p>
      </dgm:t>
    </dgm:pt>
    <dgm:pt modelId="{09BEF544-E08B-4D97-8405-441842EF6328}" type="parTrans" cxnId="{B8FD400A-85D8-4699-92D1-530EB61A3E39}">
      <dgm:prSet/>
      <dgm:spPr/>
      <dgm:t>
        <a:bodyPr/>
        <a:lstStyle/>
        <a:p>
          <a:endParaRPr lang="en-US"/>
        </a:p>
      </dgm:t>
    </dgm:pt>
    <dgm:pt modelId="{FAE446FA-62AB-44EA-9416-8C7692227BE8}">
      <dgm:prSet custT="1"/>
      <dgm:spPr/>
      <dgm:t>
        <a:bodyPr/>
        <a:lstStyle/>
        <a:p>
          <a:r>
            <a:rPr lang="ru-RU" sz="2000" dirty="0"/>
            <a:t>Как правило, это сотрудники государственных и муниципальных организаций, а также федеральных и региональных органов власти, которые выполняют функции государства в различных сферах (в </a:t>
          </a:r>
          <a:r>
            <a:rPr lang="ru-RU" sz="2000"/>
            <a:t>т.ч</a:t>
          </a:r>
          <a:r>
            <a:rPr lang="ru-RU" sz="2000" dirty="0"/>
            <a:t>. здравоохранении): наделены правом принимать решения, обязательные для исполнения организациями, независимо от их ведомственной принадлежности и формы собственности.</a:t>
          </a:r>
          <a:endParaRPr lang="en-US" sz="2000" dirty="0"/>
        </a:p>
      </dgm:t>
    </dgm:pt>
    <dgm:pt modelId="{AD0DA055-658C-4F34-B671-77DA009E741F}" type="sibTrans" cxnId="{B8FD400A-85D8-4699-92D1-530EB61A3E39}">
      <dgm:prSet/>
      <dgm:spPr/>
      <dgm:t>
        <a:bodyPr/>
        <a:lstStyle/>
        <a:p>
          <a:endParaRPr lang="en-US"/>
        </a:p>
      </dgm:t>
    </dgm:pt>
    <dgm:pt modelId="{858D9D83-5FC9-4365-8512-E2740895CDBD}" type="pres">
      <dgm:prSet presAssocID="{44297B17-2402-41DB-A4E8-A2CA42AD20AA}" presName="linear" presStyleCnt="0">
        <dgm:presLayoutVars>
          <dgm:animLvl val="lvl"/>
          <dgm:resizeHandles val="exact"/>
        </dgm:presLayoutVars>
      </dgm:prSet>
      <dgm:spPr/>
    </dgm:pt>
    <dgm:pt modelId="{6DDBC87B-E898-4A8B-9DBF-CEA603E83002}" type="pres">
      <dgm:prSet presAssocID="{FE56C245-C993-422A-A656-82D742211EB1}" presName="parentText" presStyleLbl="node1" presStyleIdx="0" presStyleCnt="2">
        <dgm:presLayoutVars>
          <dgm:chMax val="0"/>
          <dgm:bulletEnabled val="1"/>
        </dgm:presLayoutVars>
      </dgm:prSet>
      <dgm:spPr/>
    </dgm:pt>
    <dgm:pt modelId="{BC39221A-2832-4C9E-B775-1D1268ECF087}" type="pres">
      <dgm:prSet presAssocID="{1ADF508A-3479-4771-A3E8-6B1DF2298449}" presName="spacer" presStyleCnt="0"/>
      <dgm:spPr/>
    </dgm:pt>
    <dgm:pt modelId="{5BB76464-1E94-49DD-B7BC-C39F94666EC0}" type="pres">
      <dgm:prSet presAssocID="{FAE446FA-62AB-44EA-9416-8C7692227BE8}" presName="parentText" presStyleLbl="node1" presStyleIdx="1" presStyleCnt="2" custLinFactNeighborX="-2865" custLinFactNeighborY="37093">
        <dgm:presLayoutVars>
          <dgm:chMax val="0"/>
          <dgm:bulletEnabled val="1"/>
        </dgm:presLayoutVars>
      </dgm:prSet>
      <dgm:spPr/>
    </dgm:pt>
  </dgm:ptLst>
  <dgm:cxnLst>
    <dgm:cxn modelId="{B8FD400A-85D8-4699-92D1-530EB61A3E39}" srcId="{44297B17-2402-41DB-A4E8-A2CA42AD20AA}" destId="{FAE446FA-62AB-44EA-9416-8C7692227BE8}" srcOrd="1" destOrd="0" parTransId="{09BEF544-E08B-4D97-8405-441842EF6328}" sibTransId="{AD0DA055-658C-4F34-B671-77DA009E741F}"/>
    <dgm:cxn modelId="{1FCB0B6C-D33A-4344-AFF0-817EBA81D1DC}" type="presOf" srcId="{FAE446FA-62AB-44EA-9416-8C7692227BE8}" destId="{5BB76464-1E94-49DD-B7BC-C39F94666EC0}" srcOrd="0" destOrd="0" presId="urn:microsoft.com/office/officeart/2005/8/layout/vList2"/>
    <dgm:cxn modelId="{A0DD4451-AABD-4F8A-A857-094C278A05B7}" type="presOf" srcId="{FE56C245-C993-422A-A656-82D742211EB1}" destId="{6DDBC87B-E898-4A8B-9DBF-CEA603E83002}" srcOrd="0" destOrd="0" presId="urn:microsoft.com/office/officeart/2005/8/layout/vList2"/>
    <dgm:cxn modelId="{164075A8-A6D0-4A89-A874-160E8D3124AC}" srcId="{44297B17-2402-41DB-A4E8-A2CA42AD20AA}" destId="{FE56C245-C993-422A-A656-82D742211EB1}" srcOrd="0" destOrd="0" parTransId="{71DF3522-E0A0-4E0D-BD5A-184F30911D0F}" sibTransId="{1ADF508A-3479-4771-A3E8-6B1DF2298449}"/>
    <dgm:cxn modelId="{D328DAC5-FA67-4A4B-BED1-9F5A1EE3AB1C}" type="presOf" srcId="{44297B17-2402-41DB-A4E8-A2CA42AD20AA}" destId="{858D9D83-5FC9-4365-8512-E2740895CDBD}" srcOrd="0" destOrd="0" presId="urn:microsoft.com/office/officeart/2005/8/layout/vList2"/>
    <dgm:cxn modelId="{F2B463E8-25F5-476F-8A91-4D11E0C5D015}" type="presParOf" srcId="{858D9D83-5FC9-4365-8512-E2740895CDBD}" destId="{6DDBC87B-E898-4A8B-9DBF-CEA603E83002}" srcOrd="0" destOrd="0" presId="urn:microsoft.com/office/officeart/2005/8/layout/vList2"/>
    <dgm:cxn modelId="{717D0886-7650-4099-9634-089003D9CBD1}" type="presParOf" srcId="{858D9D83-5FC9-4365-8512-E2740895CDBD}" destId="{BC39221A-2832-4C9E-B775-1D1268ECF087}" srcOrd="1" destOrd="0" presId="urn:microsoft.com/office/officeart/2005/8/layout/vList2"/>
    <dgm:cxn modelId="{EB1B1DD9-0ED1-4A25-A318-9493B810CBBD}" type="presParOf" srcId="{858D9D83-5FC9-4365-8512-E2740895CDBD}" destId="{5BB76464-1E94-49DD-B7BC-C39F94666EC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BC87B-E898-4A8B-9DBF-CEA603E83002}">
      <dsp:nvSpPr>
        <dsp:cNvPr id="0" name=""/>
        <dsp:cNvSpPr/>
      </dsp:nvSpPr>
      <dsp:spPr>
        <a:xfrm>
          <a:off x="0" y="2415"/>
          <a:ext cx="6628804" cy="2480308"/>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ru-RU" sz="3600" b="0" i="0" strike="noStrike" kern="1200" cap="none" spc="0" baseline="0" dirty="0">
              <a:solidFill>
                <a:srgbClr val="FFFFFF"/>
              </a:solidFill>
              <a:effectLst/>
              <a:latin typeface="Trebuchet MS"/>
              <a:ea typeface="Trebuchet MS"/>
              <a:cs typeface="Trebuchet MS"/>
            </a:rPr>
            <a:t>Должностные лица: </a:t>
          </a:r>
        </a:p>
      </dsp:txBody>
      <dsp:txXfrm>
        <a:off x="121079" y="123494"/>
        <a:ext cx="6386646" cy="2238150"/>
      </dsp:txXfrm>
    </dsp:sp>
    <dsp:sp modelId="{5BB76464-1E94-49DD-B7BC-C39F94666EC0}">
      <dsp:nvSpPr>
        <dsp:cNvPr id="0" name=""/>
        <dsp:cNvSpPr/>
      </dsp:nvSpPr>
      <dsp:spPr>
        <a:xfrm>
          <a:off x="0" y="2499272"/>
          <a:ext cx="6628804" cy="2480308"/>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kern="1200" dirty="0"/>
            <a:t>Как правило, это сотрудники государственных и муниципальных организаций, а также федеральных и региональных органов власти, которые выполняют функции государства в различных сферах (в </a:t>
          </a:r>
          <a:r>
            <a:rPr lang="ru-RU" sz="2000" kern="1200"/>
            <a:t>т.ч</a:t>
          </a:r>
          <a:r>
            <a:rPr lang="ru-RU" sz="2000" kern="1200" dirty="0"/>
            <a:t>. здравоохранении): наделены правом принимать решения, обязательные для исполнения организациями, независимо от их ведомственной принадлежности и формы собственности.</a:t>
          </a:r>
          <a:endParaRPr lang="en-US" sz="2000" kern="1200" dirty="0"/>
        </a:p>
      </dsp:txBody>
      <dsp:txXfrm>
        <a:off x="121079" y="2620351"/>
        <a:ext cx="6386646" cy="22381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E75E8-008B-4099-9B47-20DED0FEE85C}" type="datetimeFigureOut">
              <a:rPr lang="en-US" smtClean="0"/>
              <a:t>5/24/2021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D1C173-ACFD-48B6-8096-A62664AF18C8}" type="slidenum">
              <a:rPr lang="en-US" smtClean="0"/>
              <a:t>‹#›</a:t>
            </a:fld>
            <a:endParaRPr lang="en-US"/>
          </a:p>
        </p:txBody>
      </p:sp>
    </p:spTree>
    <p:extLst>
      <p:ext uri="{BB962C8B-B14F-4D97-AF65-F5344CB8AC3E}">
        <p14:creationId xmlns:p14="http://schemas.microsoft.com/office/powerpoint/2010/main" val="326020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12194131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173834154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216358962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02A1C8-84D9-4170-9DC8-4F2A2333B655}" type="datetimeFigureOut">
              <a:rPr lang="en-US" smtClean="0"/>
              <a:t>5/24/2021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281735675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02A1C8-84D9-4170-9DC8-4F2A2333B655}" type="datetimeFigureOut">
              <a:rPr lang="en-US" smtClean="0"/>
              <a:t>5/24/2021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302507892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0002A1C8-84D9-4170-9DC8-4F2A2333B655}" type="datetimeFigureOut">
              <a:rPr lang="en-US" smtClean="0"/>
              <a:t>5/24/2021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205263609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02A1C8-84D9-4170-9DC8-4F2A2333B655}" type="datetimeFigureOut">
              <a:rPr lang="en-US" smtClean="0"/>
              <a:t>5/24/2021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307066520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02A1C8-84D9-4170-9DC8-4F2A2333B655}" type="datetimeFigureOut">
              <a:rPr lang="en-US" smtClean="0"/>
              <a:t>5/24/2021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87766714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02A1C8-84D9-4170-9DC8-4F2A2333B655}" type="datetimeFigureOut">
              <a:rPr lang="en-US" smtClean="0"/>
              <a:t>5/24/2021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133529885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18762118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95436482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20603536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0757481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222231857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281914103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02A1C8-84D9-4170-9DC8-4F2A2333B655}" type="datetimeFigureOut">
              <a:rPr lang="en-US" smtClean="0"/>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BAE70-ED7C-40FD-8946-82B33252A6F5}" type="slidenum">
              <a:rPr lang="en-US" smtClean="0"/>
              <a:t>‹#›</a:t>
            </a:fld>
            <a:endParaRPr lang="en-US"/>
          </a:p>
        </p:txBody>
      </p:sp>
    </p:spTree>
    <p:extLst>
      <p:ext uri="{BB962C8B-B14F-4D97-AF65-F5344CB8AC3E}">
        <p14:creationId xmlns:p14="http://schemas.microsoft.com/office/powerpoint/2010/main" val="357417254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002A1C8-84D9-4170-9DC8-4F2A2333B655}" type="datetimeFigureOut">
              <a:rPr lang="en-US" smtClean="0"/>
              <a:t>5/24/2021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0DBAE70-ED7C-40FD-8946-82B33252A6F5}" type="slidenum">
              <a:rPr lang="en-US" smtClean="0"/>
              <a:t>‹#›</a:t>
            </a:fld>
            <a:endParaRPr lang="en-US"/>
          </a:p>
        </p:txBody>
      </p:sp>
    </p:spTree>
    <p:extLst>
      <p:ext uri="{BB962C8B-B14F-4D97-AF65-F5344CB8AC3E}">
        <p14:creationId xmlns:p14="http://schemas.microsoft.com/office/powerpoint/2010/main" val="485511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ct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ct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ct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advamed.org/issues/ethics-compliance/global-distributor-compliance-toolkit" TargetMode="Externa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8.sv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9.png"/><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8.sv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8.sv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8.sv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8.sv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8.sv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8.sv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8.sv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8.sv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8.sv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8.sv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8.sv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8.sv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8.sv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CB340-1BC1-4CC9-B22E-AF935D2A6622}"/>
              </a:ext>
            </a:extLst>
          </p:cNvPr>
          <p:cNvSpPr>
            <a:spLocks noGrp="1"/>
          </p:cNvSpPr>
          <p:nvPr>
            <p:ph type="ctrTitle"/>
          </p:nvPr>
        </p:nvSpPr>
        <p:spPr>
          <a:xfrm>
            <a:off x="327645" y="2773286"/>
            <a:ext cx="9331260" cy="2813385"/>
          </a:xfrm>
        </p:spPr>
        <p:txBody>
          <a:bodyPr>
            <a:noAutofit/>
          </a:bodyPr>
          <a:lstStyle/>
          <a:p>
            <a:r>
              <a:rPr lang="ru-RU" sz="6000" dirty="0"/>
              <a:t>Взаимодействие с должностными лицами, медицинскими и фармацевтическими работниками</a:t>
            </a:r>
            <a:endParaRPr lang="en-US" sz="6000" dirty="0"/>
          </a:p>
        </p:txBody>
      </p:sp>
      <p:sp>
        <p:nvSpPr>
          <p:cNvPr id="3" name="Subtitle 2">
            <a:extLst>
              <a:ext uri="{FF2B5EF4-FFF2-40B4-BE49-F238E27FC236}">
                <a16:creationId xmlns:a16="http://schemas.microsoft.com/office/drawing/2014/main" id="{631C6E2A-3AFC-4D50-B321-109DEA79A770}"/>
              </a:ext>
            </a:extLst>
          </p:cNvPr>
          <p:cNvSpPr>
            <a:spLocks noGrp="1"/>
          </p:cNvSpPr>
          <p:nvPr>
            <p:ph type="subTitle" idx="1"/>
          </p:nvPr>
        </p:nvSpPr>
        <p:spPr/>
        <p:txBody>
          <a:bodyPr/>
          <a:lstStyle/>
          <a:p>
            <a:endParaRPr lang="ru-RU" sz="1800" b="0" i="0" strike="noStrike" cap="none" spc="0" baseline="0" dirty="0">
              <a:solidFill>
                <a:srgbClr val="808080"/>
              </a:solidFill>
              <a:effectLst/>
              <a:latin typeface="Trebuchet MS"/>
              <a:ea typeface="Trebuchet MS"/>
              <a:cs typeface="Trebuchet MS"/>
            </a:endParaRPr>
          </a:p>
        </p:txBody>
      </p:sp>
      <p:sp>
        <p:nvSpPr>
          <p:cNvPr id="5" name="TextBox 4">
            <a:extLst>
              <a:ext uri="{FF2B5EF4-FFF2-40B4-BE49-F238E27FC236}">
                <a16:creationId xmlns:a16="http://schemas.microsoft.com/office/drawing/2014/main" id="{7BD2651C-2488-4071-A3B6-C3EBF8849DFF}"/>
              </a:ext>
            </a:extLst>
          </p:cNvPr>
          <p:cNvSpPr txBox="1"/>
          <p:nvPr/>
        </p:nvSpPr>
        <p:spPr>
          <a:xfrm>
            <a:off x="327645" y="5803220"/>
            <a:ext cx="9331259" cy="738664"/>
          </a:xfrm>
          <a:prstGeom prst="rect">
            <a:avLst/>
          </a:prstGeom>
          <a:noFill/>
        </p:spPr>
        <p:txBody>
          <a:bodyPr wrap="square">
            <a:spAutoFit/>
          </a:bodyPr>
          <a:lstStyle/>
          <a:p>
            <a:pPr>
              <a:spcBef>
                <a:spcPts val="395"/>
              </a:spcBef>
            </a:pPr>
            <a:r>
              <a:rPr lang="ru-RU" sz="1400" b="1" i="1" dirty="0">
                <a:solidFill>
                  <a:srgbClr val="553684"/>
                </a:solidFill>
                <a:effectLst/>
                <a:latin typeface="Lato"/>
                <a:ea typeface="Calibri" panose="020F0502020204030204" pitchFamily="34" charset="0"/>
              </a:rPr>
              <a:t>Примечание</a:t>
            </a:r>
            <a:r>
              <a:rPr lang="en-US" sz="1400" i="1" dirty="0">
                <a:solidFill>
                  <a:srgbClr val="553684"/>
                </a:solidFill>
                <a:effectLst/>
                <a:latin typeface="Lato"/>
                <a:ea typeface="Calibri" panose="020F0502020204030204" pitchFamily="34" charset="0"/>
              </a:rPr>
              <a:t>:</a:t>
            </a:r>
            <a:r>
              <a:rPr lang="ru-RU" sz="1400" i="1" dirty="0">
                <a:solidFill>
                  <a:srgbClr val="313537"/>
                </a:solidFill>
                <a:effectLst/>
                <a:latin typeface="Lato"/>
                <a:ea typeface="Calibri" panose="020F0502020204030204" pitchFamily="34" charset="0"/>
              </a:rPr>
              <a:t> Пожалуйста, примите во внимание, что данный документ был разработан на основе</a:t>
            </a:r>
            <a:r>
              <a:rPr lang="en-US" sz="1400" i="1" dirty="0">
                <a:solidFill>
                  <a:srgbClr val="313537"/>
                </a:solidFill>
                <a:effectLst/>
                <a:latin typeface="Lato"/>
                <a:ea typeface="Calibri" panose="020F0502020204030204" pitchFamily="34" charset="0"/>
              </a:rPr>
              <a:t> </a:t>
            </a:r>
            <a:r>
              <a:rPr lang="ru-RU" sz="1400" i="1" dirty="0">
                <a:solidFill>
                  <a:srgbClr val="313537"/>
                </a:solidFill>
                <a:effectLst/>
                <a:latin typeface="Lato"/>
                <a:ea typeface="Calibri" panose="020F0502020204030204" pitchFamily="34" charset="0"/>
              </a:rPr>
              <a:t>материалов, представленных на веб-сайте организации </a:t>
            </a:r>
            <a:r>
              <a:rPr lang="en-US" sz="1400" i="1" dirty="0">
                <a:solidFill>
                  <a:srgbClr val="313537"/>
                </a:solidFill>
                <a:effectLst/>
                <a:latin typeface="Lato"/>
                <a:ea typeface="Calibri" panose="020F0502020204030204" pitchFamily="34" charset="0"/>
              </a:rPr>
              <a:t>Advanced Medical Technology Association® (</a:t>
            </a:r>
            <a:r>
              <a:rPr lang="en-US" sz="1400" i="1" dirty="0" err="1">
                <a:solidFill>
                  <a:srgbClr val="313537"/>
                </a:solidFill>
                <a:effectLst/>
                <a:latin typeface="Lato"/>
                <a:ea typeface="Calibri" panose="020F0502020204030204" pitchFamily="34" charset="0"/>
              </a:rPr>
              <a:t>AdvaMed</a:t>
            </a:r>
            <a:r>
              <a:rPr lang="en-US" sz="1400" i="1" dirty="0">
                <a:solidFill>
                  <a:srgbClr val="313537"/>
                </a:solidFill>
                <a:effectLst/>
                <a:latin typeface="Lato"/>
                <a:ea typeface="Calibri" panose="020F0502020204030204" pitchFamily="34" charset="0"/>
              </a:rPr>
              <a:t>® / </a:t>
            </a:r>
            <a:r>
              <a:rPr lang="ru-RU" sz="1400" i="1" dirty="0" err="1">
                <a:solidFill>
                  <a:srgbClr val="313537"/>
                </a:solidFill>
                <a:effectLst/>
                <a:latin typeface="Lato"/>
                <a:ea typeface="Calibri" panose="020F0502020204030204" pitchFamily="34" charset="0"/>
              </a:rPr>
              <a:t>Адвамед</a:t>
            </a:r>
            <a:r>
              <a:rPr lang="en-US" sz="1400" i="1" dirty="0">
                <a:solidFill>
                  <a:srgbClr val="313537"/>
                </a:solidFill>
                <a:effectLst/>
                <a:latin typeface="Lato"/>
                <a:ea typeface="Calibri" panose="020F0502020204030204" pitchFamily="34" charset="0"/>
              </a:rPr>
              <a:t>): </a:t>
            </a:r>
            <a:r>
              <a:rPr lang="en-US" sz="1400" i="1" dirty="0">
                <a:solidFill>
                  <a:srgbClr val="0563C1"/>
                </a:solidFill>
                <a:effectLst/>
                <a:latin typeface="Lato"/>
                <a:ea typeface="Calibri" panose="020F0502020204030204" pitchFamily="34" charset="0"/>
                <a:hlinkClick r:id="rId3"/>
              </a:rPr>
              <a:t>https://www.advamed.org/issues/ethics-compliance/global-distributor-compliance-toolkit</a:t>
            </a:r>
            <a:endParaRPr lang="ru-RU" sz="1400" dirty="0">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411764997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659120" y="390092"/>
            <a:ext cx="8596668" cy="1320800"/>
          </a:xfrm>
        </p:spPr>
        <p:txBody>
          <a:bodyPr/>
          <a:lstStyle/>
          <a:p>
            <a:pPr marL="0" indent="0"/>
            <a:r>
              <a:rPr lang="ru-RU" sz="3600" b="1" i="0" strike="noStrike" cap="none" spc="0" baseline="0" dirty="0">
                <a:solidFill>
                  <a:srgbClr val="90C226"/>
                </a:solidFill>
                <a:effectLst/>
                <a:latin typeface="Trebuchet MS"/>
                <a:ea typeface="Trebuchet MS"/>
                <a:cs typeface="Trebuchet MS"/>
              </a:rPr>
              <a:t>Определение должностных лиц</a:t>
            </a:r>
          </a:p>
        </p:txBody>
      </p:sp>
      <p:sp>
        <p:nvSpPr>
          <p:cNvPr id="3" name="Content Placeholder 2">
            <a:extLst>
              <a:ext uri="{FF2B5EF4-FFF2-40B4-BE49-F238E27FC236}">
                <a16:creationId xmlns:a16="http://schemas.microsoft.com/office/drawing/2014/main" id="{53717543-5078-4D6F-BE81-27A40DC9302F}"/>
              </a:ext>
            </a:extLst>
          </p:cNvPr>
          <p:cNvSpPr>
            <a:spLocks noGrp="1"/>
          </p:cNvSpPr>
          <p:nvPr>
            <p:ph idx="1"/>
          </p:nvPr>
        </p:nvSpPr>
        <p:spPr>
          <a:xfrm>
            <a:off x="524275" y="1606058"/>
            <a:ext cx="9305480" cy="4254902"/>
          </a:xfrm>
        </p:spPr>
        <p:txBody>
          <a:bodyPr>
            <a:noAutofit/>
          </a:bodyPr>
          <a:lstStyle/>
          <a:p>
            <a:pPr marL="285750" indent="-285750">
              <a:lnSpc>
                <a:spcPct val="105000"/>
              </a:lnSpc>
              <a:spcBef>
                <a:spcPts val="600"/>
              </a:spcBef>
              <a:spcAft>
                <a:spcPts val="600"/>
              </a:spcAft>
            </a:pPr>
            <a:r>
              <a:rPr lang="ru-RU" sz="2000" dirty="0"/>
              <a:t>Должностными лицами признаются лица, (1) постоянно, временно или по специальному полномочию </a:t>
            </a:r>
            <a:r>
              <a:rPr lang="ru-RU" sz="2000" b="1" dirty="0"/>
              <a:t>осуществляющие функции представителя власти</a:t>
            </a:r>
            <a:r>
              <a:rPr lang="ru-RU" sz="2000" dirty="0"/>
              <a:t> (2) либо выполняющие </a:t>
            </a:r>
            <a:r>
              <a:rPr lang="ru-RU" sz="2000" b="1" dirty="0"/>
              <a:t>организационно-распорядительные, административно-хозяйственные функции</a:t>
            </a:r>
            <a:r>
              <a:rPr lang="ru-RU" sz="2000" dirty="0"/>
              <a:t> в том числе в:</a:t>
            </a:r>
          </a:p>
          <a:p>
            <a:pPr marL="576263" lvl="1" indent="-293688">
              <a:lnSpc>
                <a:spcPct val="105000"/>
              </a:lnSpc>
              <a:spcBef>
                <a:spcPts val="600"/>
              </a:spcBef>
              <a:spcAft>
                <a:spcPts val="600"/>
              </a:spcAft>
            </a:pPr>
            <a:r>
              <a:rPr lang="ru-RU" sz="2000" dirty="0"/>
              <a:t>государственных органах и органах местного самоуправления</a:t>
            </a:r>
          </a:p>
          <a:p>
            <a:pPr marL="576263" lvl="1" indent="-293688">
              <a:lnSpc>
                <a:spcPct val="105000"/>
              </a:lnSpc>
              <a:spcBef>
                <a:spcPts val="600"/>
              </a:spcBef>
              <a:spcAft>
                <a:spcPts val="600"/>
              </a:spcAft>
            </a:pPr>
            <a:r>
              <a:rPr lang="ru-RU" sz="2000" dirty="0"/>
              <a:t>государственных и муниципальных учреждениях</a:t>
            </a:r>
          </a:p>
          <a:p>
            <a:pPr marL="576263" lvl="1" indent="-293688">
              <a:lnSpc>
                <a:spcPct val="105000"/>
              </a:lnSpc>
              <a:spcBef>
                <a:spcPts val="600"/>
              </a:spcBef>
              <a:spcAft>
                <a:spcPts val="600"/>
              </a:spcAft>
            </a:pPr>
            <a:r>
              <a:rPr lang="ru-RU" sz="2000" dirty="0"/>
              <a:t>государственных и муниципальных унитарных предприятиях</a:t>
            </a:r>
          </a:p>
          <a:p>
            <a:pPr marL="576263" lvl="1" indent="-293688">
              <a:lnSpc>
                <a:spcPct val="105000"/>
              </a:lnSpc>
              <a:spcBef>
                <a:spcPts val="600"/>
              </a:spcBef>
              <a:spcAft>
                <a:spcPts val="600"/>
              </a:spcAft>
            </a:pPr>
            <a:r>
              <a:rPr lang="ru-RU" sz="2000" dirty="0"/>
              <a:t>государственных корпорациях и государственных компаниях </a:t>
            </a:r>
          </a:p>
          <a:p>
            <a:pPr marL="576263" lvl="1" indent="-293688">
              <a:lnSpc>
                <a:spcPct val="105000"/>
              </a:lnSpc>
              <a:spcBef>
                <a:spcPts val="600"/>
              </a:spcBef>
              <a:spcAft>
                <a:spcPts val="600"/>
              </a:spcAft>
            </a:pPr>
            <a:r>
              <a:rPr lang="ru-RU" sz="2000" dirty="0"/>
              <a:t>обществах, контрольный пакет акций которых принадлежит государству, территориальным административным единицам государства или муниципальным образованиям</a:t>
            </a:r>
          </a:p>
          <a:p>
            <a:pPr marL="576263" lvl="1" indent="-293688">
              <a:lnSpc>
                <a:spcPct val="105000"/>
              </a:lnSpc>
              <a:spcBef>
                <a:spcPts val="600"/>
              </a:spcBef>
              <a:spcAft>
                <a:spcPts val="600"/>
              </a:spcAft>
            </a:pPr>
            <a:r>
              <a:rPr lang="ru-RU" sz="2000" dirty="0"/>
              <a:t>Вооруженных Силах государства, других войсках и воинских формированиях государства.</a:t>
            </a:r>
            <a:endParaRPr lang="en-US" sz="2000" dirty="0"/>
          </a:p>
        </p:txBody>
      </p:sp>
      <p:grpSp>
        <p:nvGrpSpPr>
          <p:cNvPr id="7" name="Group 6">
            <a:extLst>
              <a:ext uri="{FF2B5EF4-FFF2-40B4-BE49-F238E27FC236}">
                <a16:creationId xmlns:a16="http://schemas.microsoft.com/office/drawing/2014/main" id="{A4EF4FE1-BF00-4D5B-89D8-A6B74FCD4251}"/>
              </a:ext>
            </a:extLst>
          </p:cNvPr>
          <p:cNvGrpSpPr/>
          <p:nvPr/>
        </p:nvGrpSpPr>
        <p:grpSpPr>
          <a:xfrm>
            <a:off x="102903" y="111985"/>
            <a:ext cx="1494073" cy="1494073"/>
            <a:chOff x="310235" y="1190219"/>
            <a:chExt cx="1494073" cy="1494073"/>
          </a:xfrm>
        </p:grpSpPr>
        <p:sp>
          <p:nvSpPr>
            <p:cNvPr id="8" name="Oval 7">
              <a:extLst>
                <a:ext uri="{FF2B5EF4-FFF2-40B4-BE49-F238E27FC236}">
                  <a16:creationId xmlns:a16="http://schemas.microsoft.com/office/drawing/2014/main" id="{7C97E4FF-5393-4A41-A070-C81DD1870093}"/>
                </a:ext>
              </a:extLst>
            </p:cNvPr>
            <p:cNvSpPr/>
            <p:nvPr/>
          </p:nvSpPr>
          <p:spPr>
            <a:xfrm>
              <a:off x="310235" y="1190219"/>
              <a:ext cx="1494073" cy="1494073"/>
            </a:xfrm>
            <a:prstGeom prst="ellipse">
              <a:avLst/>
            </a:prstGeom>
            <a:solidFill>
              <a:srgbClr val="92C33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a:p>
          </p:txBody>
        </p:sp>
        <p:pic>
          <p:nvPicPr>
            <p:cNvPr id="9" name="Graphic 8" descr="Bank">
              <a:extLst>
                <a:ext uri="{FF2B5EF4-FFF2-40B4-BE49-F238E27FC236}">
                  <a16:creationId xmlns:a16="http://schemas.microsoft.com/office/drawing/2014/main" id="{691ACC3D-AB45-4A29-894F-8DDCEF23EE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7319" y="1460273"/>
              <a:ext cx="914400" cy="914400"/>
            </a:xfrm>
            <a:prstGeom prst="rect">
              <a:avLst/>
            </a:prstGeom>
          </p:spPr>
        </p:pic>
      </p:grpSp>
    </p:spTree>
    <p:custDataLst>
      <p:tags r:id="rId1"/>
    </p:custDataLst>
    <p:extLst>
      <p:ext uri="{BB962C8B-B14F-4D97-AF65-F5344CB8AC3E}">
        <p14:creationId xmlns:p14="http://schemas.microsoft.com/office/powerpoint/2010/main" val="56663170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47C52-9157-40DD-95F9-4E1041E9A719}"/>
              </a:ext>
            </a:extLst>
          </p:cNvPr>
          <p:cNvSpPr>
            <a:spLocks noGrp="1"/>
          </p:cNvSpPr>
          <p:nvPr>
            <p:ph type="title"/>
          </p:nvPr>
        </p:nvSpPr>
        <p:spPr>
          <a:xfrm>
            <a:off x="528362" y="1382486"/>
            <a:ext cx="3891187" cy="4093028"/>
          </a:xfrm>
        </p:spPr>
        <p:txBody>
          <a:bodyPr anchor="ctr">
            <a:noAutofit/>
          </a:bodyPr>
          <a:lstStyle/>
          <a:p>
            <a:r>
              <a:rPr lang="ru-RU" sz="4000" b="1" i="0" strike="noStrike" cap="none" spc="0" baseline="0" dirty="0">
                <a:solidFill>
                  <a:srgbClr val="90C226"/>
                </a:solidFill>
                <a:effectLst/>
                <a:latin typeface="Trebuchet MS"/>
                <a:ea typeface="Trebuchet MS"/>
                <a:cs typeface="Trebuchet MS"/>
              </a:rPr>
              <a:t>Определение должностных лиц</a:t>
            </a:r>
          </a:p>
        </p:txBody>
      </p:sp>
      <p:graphicFrame>
        <p:nvGraphicFramePr>
          <p:cNvPr id="5" name="Content Placeholder 2">
            <a:extLst>
              <a:ext uri="{FF2B5EF4-FFF2-40B4-BE49-F238E27FC236}">
                <a16:creationId xmlns:a16="http://schemas.microsoft.com/office/drawing/2014/main" id="{5222FB2C-9F2C-4B44-B908-A40C5CCCBCCA}"/>
              </a:ext>
            </a:extLst>
          </p:cNvPr>
          <p:cNvGraphicFramePr>
            <a:graphicFrameLocks noGrp="1"/>
          </p:cNvGraphicFramePr>
          <p:nvPr>
            <p:ph idx="1"/>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2" name="Group 21">
            <a:extLst>
              <a:ext uri="{FF2B5EF4-FFF2-40B4-BE49-F238E27FC236}">
                <a16:creationId xmlns:a16="http://schemas.microsoft.com/office/drawing/2014/main" id="{E6C10279-D834-4284-B3BF-9BDE499477BA}"/>
              </a:ext>
            </a:extLst>
          </p:cNvPr>
          <p:cNvGrpSpPr/>
          <p:nvPr/>
        </p:nvGrpSpPr>
        <p:grpSpPr>
          <a:xfrm>
            <a:off x="89143" y="100704"/>
            <a:ext cx="1494073" cy="1494073"/>
            <a:chOff x="310235" y="1190219"/>
            <a:chExt cx="1494073" cy="1494073"/>
          </a:xfrm>
        </p:grpSpPr>
        <p:sp>
          <p:nvSpPr>
            <p:cNvPr id="24" name="Oval 23">
              <a:extLst>
                <a:ext uri="{FF2B5EF4-FFF2-40B4-BE49-F238E27FC236}">
                  <a16:creationId xmlns:a16="http://schemas.microsoft.com/office/drawing/2014/main" id="{68F99AAA-02AE-4633-B44F-B71A5D51F169}"/>
                </a:ext>
              </a:extLst>
            </p:cNvPr>
            <p:cNvSpPr/>
            <p:nvPr/>
          </p:nvSpPr>
          <p:spPr>
            <a:xfrm>
              <a:off x="310235" y="1190219"/>
              <a:ext cx="1494073" cy="1494073"/>
            </a:xfrm>
            <a:prstGeom prst="ellipse">
              <a:avLst/>
            </a:prstGeom>
            <a:solidFill>
              <a:srgbClr val="92C33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rebuchet MS" panose="020B0603020202020204"/>
                <a:cs typeface="Arial"/>
              </a:endParaRPr>
            </a:p>
          </p:txBody>
        </p:sp>
        <p:pic>
          <p:nvPicPr>
            <p:cNvPr id="25" name="Graphic 5" descr="Bank">
              <a:extLst>
                <a:ext uri="{FF2B5EF4-FFF2-40B4-BE49-F238E27FC236}">
                  <a16:creationId xmlns:a16="http://schemas.microsoft.com/office/drawing/2014/main" id="{36DB231D-CB0C-49CA-B7DE-739A07801B7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7319" y="1460273"/>
              <a:ext cx="914400" cy="914400"/>
            </a:xfrm>
            <a:prstGeom prst="rect">
              <a:avLst/>
            </a:prstGeom>
          </p:spPr>
        </p:pic>
      </p:grpSp>
    </p:spTree>
    <p:custDataLst>
      <p:tags r:id="rId1"/>
    </p:custDataLst>
    <p:extLst>
      <p:ext uri="{BB962C8B-B14F-4D97-AF65-F5344CB8AC3E}">
        <p14:creationId xmlns:p14="http://schemas.microsoft.com/office/powerpoint/2010/main" val="102547153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659120" y="390092"/>
            <a:ext cx="8596668" cy="1320800"/>
          </a:xfrm>
        </p:spPr>
        <p:txBody>
          <a:bodyPr/>
          <a:lstStyle/>
          <a:p>
            <a:pPr marL="0" indent="0"/>
            <a:r>
              <a:rPr lang="ru-RU" b="1" dirty="0">
                <a:solidFill>
                  <a:srgbClr val="90C226"/>
                </a:solidFill>
                <a:latin typeface="Trebuchet MS"/>
                <a:ea typeface="Trebuchet MS"/>
                <a:cs typeface="Trebuchet MS"/>
              </a:rPr>
              <a:t>Определение должностных лиц</a:t>
            </a:r>
            <a:endParaRPr lang="ru-RU" sz="3600" b="1" i="0" strike="noStrike" cap="none" spc="0" baseline="0" dirty="0">
              <a:solidFill>
                <a:srgbClr val="90C226"/>
              </a:solidFill>
              <a:effectLst/>
              <a:latin typeface="Trebuchet MS"/>
              <a:ea typeface="Trebuchet MS"/>
              <a:cs typeface="Trebuchet MS"/>
            </a:endParaRPr>
          </a:p>
        </p:txBody>
      </p:sp>
      <p:sp>
        <p:nvSpPr>
          <p:cNvPr id="3" name="Content Placeholder 2">
            <a:extLst>
              <a:ext uri="{FF2B5EF4-FFF2-40B4-BE49-F238E27FC236}">
                <a16:creationId xmlns:a16="http://schemas.microsoft.com/office/drawing/2014/main" id="{53717543-5078-4D6F-BE81-27A40DC9302F}"/>
              </a:ext>
            </a:extLst>
          </p:cNvPr>
          <p:cNvSpPr>
            <a:spLocks noGrp="1"/>
          </p:cNvSpPr>
          <p:nvPr>
            <p:ph idx="1"/>
          </p:nvPr>
        </p:nvSpPr>
        <p:spPr>
          <a:xfrm>
            <a:off x="699653" y="1327951"/>
            <a:ext cx="10175493" cy="4273859"/>
          </a:xfrm>
        </p:spPr>
        <p:txBody>
          <a:bodyPr>
            <a:noAutofit/>
          </a:bodyPr>
          <a:lstStyle/>
          <a:p>
            <a:pPr marL="0" indent="0">
              <a:buNone/>
            </a:pPr>
            <a:endParaRPr lang="es-CO" sz="1900" b="1" dirty="0"/>
          </a:p>
          <a:p>
            <a:pPr marL="285750" indent="-285750">
              <a:lnSpc>
                <a:spcPct val="105000"/>
              </a:lnSpc>
              <a:spcBef>
                <a:spcPts val="600"/>
              </a:spcBef>
              <a:spcAft>
                <a:spcPts val="600"/>
              </a:spcAft>
            </a:pPr>
            <a:r>
              <a:rPr lang="ru-RU" sz="1900" dirty="0">
                <a:solidFill>
                  <a:srgbClr val="404040"/>
                </a:solidFill>
                <a:ea typeface="Trebuchet MS"/>
                <a:cs typeface="Trebuchet MS"/>
              </a:rPr>
              <a:t>Таким образом, примерами должностных лиц могут, например, являться (включая, но не ограничиваясь):</a:t>
            </a:r>
            <a:endParaRPr lang="ru-RU" sz="1900" b="0" i="0" strike="noStrike" cap="none" spc="0" baseline="0" dirty="0">
              <a:solidFill>
                <a:srgbClr val="404040"/>
              </a:solidFill>
              <a:effectLst/>
              <a:latin typeface="Trebuchet MS"/>
              <a:ea typeface="Trebuchet MS"/>
              <a:cs typeface="Trebuchet MS"/>
            </a:endParaRPr>
          </a:p>
          <a:p>
            <a:pPr marL="576263" lvl="1" indent="-293688">
              <a:lnSpc>
                <a:spcPct val="105000"/>
              </a:lnSpc>
              <a:spcBef>
                <a:spcPts val="600"/>
              </a:spcBef>
              <a:spcAft>
                <a:spcPts val="600"/>
              </a:spcAft>
            </a:pPr>
            <a:r>
              <a:rPr lang="ru-RU" sz="1900" dirty="0">
                <a:solidFill>
                  <a:srgbClr val="404040"/>
                </a:solidFill>
                <a:ea typeface="Trebuchet MS"/>
                <a:cs typeface="Trebuchet MS"/>
              </a:rPr>
              <a:t>Главный врач государственного / муниципального лечебного учреждения </a:t>
            </a:r>
          </a:p>
          <a:p>
            <a:pPr marL="576263" lvl="1" indent="-293688">
              <a:lnSpc>
                <a:spcPct val="105000"/>
              </a:lnSpc>
              <a:spcBef>
                <a:spcPts val="600"/>
              </a:spcBef>
              <a:spcAft>
                <a:spcPts val="600"/>
              </a:spcAft>
            </a:pPr>
            <a:r>
              <a:rPr lang="ru-RU" sz="1900" dirty="0">
                <a:solidFill>
                  <a:srgbClr val="404040"/>
                </a:solidFill>
                <a:ea typeface="Trebuchet MS"/>
                <a:cs typeface="Trebuchet MS"/>
              </a:rPr>
              <a:t>Директор / заместитель директора по экономике и развитию государственного лечебного учреждения</a:t>
            </a:r>
          </a:p>
          <a:p>
            <a:pPr marL="576263" lvl="1" indent="-293688">
              <a:lnSpc>
                <a:spcPct val="105000"/>
              </a:lnSpc>
              <a:spcBef>
                <a:spcPts val="600"/>
              </a:spcBef>
              <a:spcAft>
                <a:spcPts val="600"/>
              </a:spcAft>
            </a:pPr>
            <a:r>
              <a:rPr lang="ru-RU" sz="1900" dirty="0">
                <a:solidFill>
                  <a:srgbClr val="404040"/>
                </a:solidFill>
                <a:ea typeface="Trebuchet MS"/>
                <a:cs typeface="Trebuchet MS"/>
              </a:rPr>
              <a:t>Заведующий отделением государственного / муниципального лечебного учреждения</a:t>
            </a:r>
          </a:p>
          <a:p>
            <a:pPr marL="576263" lvl="1" indent="-293688">
              <a:lnSpc>
                <a:spcPct val="105000"/>
              </a:lnSpc>
              <a:spcBef>
                <a:spcPts val="600"/>
              </a:spcBef>
              <a:spcAft>
                <a:spcPts val="600"/>
              </a:spcAft>
            </a:pPr>
            <a:r>
              <a:rPr lang="ru-RU" sz="1900" dirty="0">
                <a:solidFill>
                  <a:srgbClr val="404040"/>
                </a:solidFill>
              </a:rPr>
              <a:t>Заместитель управления Министерства обороны по конкурентным процедурам</a:t>
            </a:r>
          </a:p>
          <a:p>
            <a:pPr marL="576263" lvl="1" indent="-293688">
              <a:lnSpc>
                <a:spcPct val="105000"/>
              </a:lnSpc>
              <a:spcBef>
                <a:spcPts val="600"/>
              </a:spcBef>
              <a:spcAft>
                <a:spcPts val="600"/>
              </a:spcAft>
            </a:pPr>
            <a:r>
              <a:rPr lang="ru-RU" sz="1900" dirty="0">
                <a:solidFill>
                  <a:srgbClr val="404040"/>
                </a:solidFill>
                <a:ea typeface="Trebuchet MS"/>
                <a:cs typeface="Trebuchet MS"/>
              </a:rPr>
              <a:t>Директор Департамента здравоохранения и фармации или Министр здравоохранения области</a:t>
            </a:r>
          </a:p>
          <a:p>
            <a:pPr marL="576263" lvl="1" indent="-293688">
              <a:lnSpc>
                <a:spcPct val="105000"/>
              </a:lnSpc>
              <a:spcBef>
                <a:spcPts val="600"/>
              </a:spcBef>
              <a:spcAft>
                <a:spcPts val="600"/>
              </a:spcAft>
            </a:pPr>
            <a:r>
              <a:rPr lang="ru-RU" sz="1900" dirty="0">
                <a:solidFill>
                  <a:srgbClr val="404040"/>
                </a:solidFill>
                <a:ea typeface="Trebuchet MS"/>
                <a:cs typeface="Trebuchet MS"/>
              </a:rPr>
              <a:t>Главный таможенный инспектор таможенного поста</a:t>
            </a:r>
          </a:p>
          <a:p>
            <a:pPr marL="576263" lvl="1" indent="-293688">
              <a:lnSpc>
                <a:spcPct val="105000"/>
              </a:lnSpc>
              <a:spcBef>
                <a:spcPts val="600"/>
              </a:spcBef>
              <a:spcAft>
                <a:spcPts val="600"/>
              </a:spcAft>
            </a:pPr>
            <a:r>
              <a:rPr lang="ru-RU" sz="1900" dirty="0">
                <a:solidFill>
                  <a:srgbClr val="404040"/>
                </a:solidFill>
                <a:ea typeface="Trebuchet MS"/>
                <a:cs typeface="Trebuchet MS"/>
              </a:rPr>
              <a:t>Директор государственного унитарного предприятия (ГУП) «Аптека № 1» / «Оптика № 1» и т.п.</a:t>
            </a:r>
          </a:p>
          <a:p>
            <a:pPr marL="576263" lvl="1" indent="-293688">
              <a:lnSpc>
                <a:spcPct val="105000"/>
              </a:lnSpc>
              <a:spcBef>
                <a:spcPts val="600"/>
              </a:spcBef>
              <a:spcAft>
                <a:spcPts val="600"/>
              </a:spcAft>
            </a:pPr>
            <a:endParaRPr lang="en-US" sz="1900" dirty="0">
              <a:solidFill>
                <a:srgbClr val="404040"/>
              </a:solidFill>
              <a:ea typeface="Trebuchet MS"/>
              <a:cs typeface="Trebuchet MS"/>
            </a:endParaRPr>
          </a:p>
          <a:p>
            <a:pPr marL="576263" lvl="1" indent="-293688">
              <a:lnSpc>
                <a:spcPct val="105000"/>
              </a:lnSpc>
              <a:spcBef>
                <a:spcPts val="600"/>
              </a:spcBef>
              <a:spcAft>
                <a:spcPts val="600"/>
              </a:spcAft>
            </a:pPr>
            <a:endParaRPr lang="ru-RU" sz="1900" dirty="0">
              <a:solidFill>
                <a:srgbClr val="404040"/>
              </a:solidFill>
              <a:ea typeface="Trebuchet MS"/>
              <a:cs typeface="Trebuchet MS"/>
            </a:endParaRPr>
          </a:p>
          <a:p>
            <a:pPr marL="576263" lvl="1" indent="-293688">
              <a:lnSpc>
                <a:spcPct val="105000"/>
              </a:lnSpc>
              <a:spcBef>
                <a:spcPts val="600"/>
              </a:spcBef>
              <a:spcAft>
                <a:spcPts val="600"/>
              </a:spcAft>
            </a:pPr>
            <a:endParaRPr lang="ru-RU" sz="1900" dirty="0">
              <a:solidFill>
                <a:srgbClr val="404040"/>
              </a:solidFill>
              <a:ea typeface="Trebuchet MS"/>
              <a:cs typeface="Trebuchet MS"/>
            </a:endParaRPr>
          </a:p>
          <a:p>
            <a:pPr marL="0" indent="0">
              <a:buNone/>
            </a:pPr>
            <a:endParaRPr lang="en-US" sz="1900" b="1" dirty="0"/>
          </a:p>
        </p:txBody>
      </p:sp>
      <p:grpSp>
        <p:nvGrpSpPr>
          <p:cNvPr id="7" name="Group 6">
            <a:extLst>
              <a:ext uri="{FF2B5EF4-FFF2-40B4-BE49-F238E27FC236}">
                <a16:creationId xmlns:a16="http://schemas.microsoft.com/office/drawing/2014/main" id="{7FDA59BB-A90D-45ED-A618-06524E2067D2}"/>
              </a:ext>
            </a:extLst>
          </p:cNvPr>
          <p:cNvGrpSpPr/>
          <p:nvPr/>
        </p:nvGrpSpPr>
        <p:grpSpPr>
          <a:xfrm>
            <a:off x="102903" y="111985"/>
            <a:ext cx="1494073" cy="1494073"/>
            <a:chOff x="310235" y="1190219"/>
            <a:chExt cx="1494073" cy="1494073"/>
          </a:xfrm>
        </p:grpSpPr>
        <p:sp>
          <p:nvSpPr>
            <p:cNvPr id="8" name="Oval 7">
              <a:extLst>
                <a:ext uri="{FF2B5EF4-FFF2-40B4-BE49-F238E27FC236}">
                  <a16:creationId xmlns:a16="http://schemas.microsoft.com/office/drawing/2014/main" id="{E6E5FE34-5179-4CC5-B485-AEB7BDA2E359}"/>
                </a:ext>
              </a:extLst>
            </p:cNvPr>
            <p:cNvSpPr/>
            <p:nvPr/>
          </p:nvSpPr>
          <p:spPr>
            <a:xfrm>
              <a:off x="310235" y="1190219"/>
              <a:ext cx="1494073" cy="1494073"/>
            </a:xfrm>
            <a:prstGeom prst="ellipse">
              <a:avLst/>
            </a:prstGeom>
            <a:solidFill>
              <a:srgbClr val="92C33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a:p>
          </p:txBody>
        </p:sp>
        <p:pic>
          <p:nvPicPr>
            <p:cNvPr id="9" name="Graphic 8" descr="Bank">
              <a:extLst>
                <a:ext uri="{FF2B5EF4-FFF2-40B4-BE49-F238E27FC236}">
                  <a16:creationId xmlns:a16="http://schemas.microsoft.com/office/drawing/2014/main" id="{74A017EA-614C-44AA-92DF-89154985E5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7319" y="1460273"/>
              <a:ext cx="914400" cy="914400"/>
            </a:xfrm>
            <a:prstGeom prst="rect">
              <a:avLst/>
            </a:prstGeom>
          </p:spPr>
        </p:pic>
      </p:grpSp>
    </p:spTree>
    <p:custDataLst>
      <p:tags r:id="rId1"/>
    </p:custDataLst>
    <p:extLst>
      <p:ext uri="{BB962C8B-B14F-4D97-AF65-F5344CB8AC3E}">
        <p14:creationId xmlns:p14="http://schemas.microsoft.com/office/powerpoint/2010/main" val="36197451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659120" y="390092"/>
            <a:ext cx="8596668" cy="1320800"/>
          </a:xfrm>
        </p:spPr>
        <p:txBody>
          <a:bodyPr/>
          <a:lstStyle/>
          <a:p>
            <a:pPr marL="0" indent="0"/>
            <a:r>
              <a:rPr lang="ru-RU" sz="3600" b="1" i="0" strike="noStrike" cap="none" spc="0" baseline="0" dirty="0">
                <a:solidFill>
                  <a:srgbClr val="90C226"/>
                </a:solidFill>
                <a:effectLst/>
                <a:latin typeface="Trebuchet MS"/>
                <a:ea typeface="Trebuchet MS"/>
                <a:cs typeface="Trebuchet MS"/>
              </a:rPr>
              <a:t>Определение медицинских работников</a:t>
            </a:r>
          </a:p>
        </p:txBody>
      </p:sp>
      <p:sp>
        <p:nvSpPr>
          <p:cNvPr id="3" name="Content Placeholder 2">
            <a:extLst>
              <a:ext uri="{FF2B5EF4-FFF2-40B4-BE49-F238E27FC236}">
                <a16:creationId xmlns:a16="http://schemas.microsoft.com/office/drawing/2014/main" id="{53717543-5078-4D6F-BE81-27A40DC9302F}"/>
              </a:ext>
            </a:extLst>
          </p:cNvPr>
          <p:cNvSpPr>
            <a:spLocks noGrp="1"/>
          </p:cNvSpPr>
          <p:nvPr>
            <p:ph idx="1"/>
          </p:nvPr>
        </p:nvSpPr>
        <p:spPr>
          <a:xfrm>
            <a:off x="673021" y="1710892"/>
            <a:ext cx="9030272" cy="4537290"/>
          </a:xfrm>
        </p:spPr>
        <p:txBody>
          <a:bodyPr>
            <a:noAutofit/>
          </a:bodyPr>
          <a:lstStyle/>
          <a:p>
            <a:pPr marL="0" indent="0">
              <a:lnSpc>
                <a:spcPct val="105000"/>
              </a:lnSpc>
              <a:spcBef>
                <a:spcPts val="600"/>
              </a:spcBef>
              <a:spcAft>
                <a:spcPts val="600"/>
              </a:spcAft>
              <a:buNone/>
            </a:pPr>
            <a:endParaRPr lang="ru-RU" sz="2000" b="1" dirty="0"/>
          </a:p>
          <a:p>
            <a:pPr marL="285750" indent="-285750">
              <a:lnSpc>
                <a:spcPct val="105000"/>
              </a:lnSpc>
              <a:spcBef>
                <a:spcPts val="600"/>
              </a:spcBef>
              <a:spcAft>
                <a:spcPts val="600"/>
              </a:spcAft>
            </a:pPr>
            <a:r>
              <a:rPr lang="ru-RU" sz="1900" b="1" dirty="0">
                <a:solidFill>
                  <a:srgbClr val="404040"/>
                </a:solidFill>
                <a:ea typeface="Trebuchet MS"/>
                <a:cs typeface="Trebuchet MS"/>
              </a:rPr>
              <a:t>Медицинский работник </a:t>
            </a:r>
            <a:r>
              <a:rPr lang="ru-RU" sz="1900" dirty="0">
                <a:solidFill>
                  <a:srgbClr val="404040"/>
                </a:solidFill>
                <a:ea typeface="Trebuchet MS"/>
                <a:cs typeface="Trebuchet MS"/>
              </a:rPr>
              <a:t>- физическое лицо, которое имеет медицинское или иное образование, работает в медицинской организации и в трудовые (должностные) обязанности которого входит осуществление медицинской деятельности, либо физическое лицо, которое является индивидуальным предпринимателем, непосредственно осуществляющим медицинскую деятельность. </a:t>
            </a:r>
          </a:p>
          <a:p>
            <a:pPr marL="0" indent="0">
              <a:lnSpc>
                <a:spcPct val="105000"/>
              </a:lnSpc>
              <a:spcBef>
                <a:spcPts val="600"/>
              </a:spcBef>
              <a:spcAft>
                <a:spcPts val="600"/>
              </a:spcAft>
              <a:buNone/>
            </a:pPr>
            <a:r>
              <a:rPr lang="ru-RU" sz="1900" b="1" dirty="0">
                <a:solidFill>
                  <a:srgbClr val="404040"/>
                </a:solidFill>
                <a:ea typeface="Trebuchet MS"/>
                <a:cs typeface="Trebuchet MS"/>
              </a:rPr>
              <a:t>В том числе</a:t>
            </a:r>
            <a:r>
              <a:rPr lang="ru-RU" sz="1900" b="1" i="0" strike="noStrike" cap="none" spc="0" baseline="0" dirty="0">
                <a:solidFill>
                  <a:srgbClr val="404040"/>
                </a:solidFill>
                <a:effectLst/>
                <a:latin typeface="Trebuchet MS"/>
                <a:ea typeface="Trebuchet MS"/>
                <a:cs typeface="Trebuchet MS"/>
              </a:rPr>
              <a:t>:</a:t>
            </a:r>
          </a:p>
          <a:p>
            <a:pPr marL="576263" lvl="1" indent="-293688">
              <a:lnSpc>
                <a:spcPct val="105000"/>
              </a:lnSpc>
              <a:spcBef>
                <a:spcPts val="600"/>
              </a:spcBef>
              <a:spcAft>
                <a:spcPts val="600"/>
              </a:spcAft>
            </a:pPr>
            <a:r>
              <a:rPr lang="ru-RU" sz="1900" dirty="0">
                <a:solidFill>
                  <a:srgbClr val="404040"/>
                </a:solidFill>
                <a:ea typeface="Trebuchet MS"/>
                <a:cs typeface="Trebuchet MS"/>
              </a:rPr>
              <a:t>Врачи-специалисты</a:t>
            </a:r>
          </a:p>
          <a:p>
            <a:pPr marL="576263" lvl="1" indent="-293688">
              <a:lnSpc>
                <a:spcPct val="105000"/>
              </a:lnSpc>
              <a:spcBef>
                <a:spcPts val="600"/>
              </a:spcBef>
              <a:spcAft>
                <a:spcPts val="600"/>
              </a:spcAft>
            </a:pPr>
            <a:r>
              <a:rPr lang="ru-RU" sz="1900" dirty="0">
                <a:solidFill>
                  <a:srgbClr val="404040"/>
                </a:solidFill>
                <a:ea typeface="Trebuchet MS"/>
                <a:cs typeface="Trebuchet MS"/>
              </a:rPr>
              <a:t>Медицинские сестры и братья</a:t>
            </a:r>
          </a:p>
          <a:p>
            <a:pPr marL="576263" lvl="1" indent="-293688">
              <a:lnSpc>
                <a:spcPct val="105000"/>
              </a:lnSpc>
              <a:spcBef>
                <a:spcPts val="600"/>
              </a:spcBef>
              <a:spcAft>
                <a:spcPts val="600"/>
              </a:spcAft>
            </a:pPr>
            <a:r>
              <a:rPr lang="ru-RU" sz="1900" dirty="0">
                <a:solidFill>
                  <a:srgbClr val="404040"/>
                </a:solidFill>
                <a:ea typeface="Trebuchet MS"/>
                <a:cs typeface="Trebuchet MS"/>
              </a:rPr>
              <a:t>Медицинские оптики-</a:t>
            </a:r>
            <a:r>
              <a:rPr lang="ru-RU" sz="1900" dirty="0" err="1">
                <a:solidFill>
                  <a:srgbClr val="404040"/>
                </a:solidFill>
                <a:ea typeface="Trebuchet MS"/>
                <a:cs typeface="Trebuchet MS"/>
              </a:rPr>
              <a:t>оптометристы</a:t>
            </a:r>
            <a:endParaRPr lang="ru-RU" sz="1900" dirty="0">
              <a:solidFill>
                <a:srgbClr val="404040"/>
              </a:solidFill>
              <a:ea typeface="Trebuchet MS"/>
              <a:cs typeface="Trebuchet MS"/>
            </a:endParaRPr>
          </a:p>
          <a:p>
            <a:pPr marL="285750" indent="-285750">
              <a:lnSpc>
                <a:spcPct val="105000"/>
              </a:lnSpc>
              <a:spcBef>
                <a:spcPts val="1440"/>
              </a:spcBef>
            </a:pPr>
            <a:endParaRPr lang="en-US" sz="1900" b="1" dirty="0"/>
          </a:p>
        </p:txBody>
      </p:sp>
      <p:grpSp>
        <p:nvGrpSpPr>
          <p:cNvPr id="12" name="Group 11">
            <a:extLst>
              <a:ext uri="{FF2B5EF4-FFF2-40B4-BE49-F238E27FC236}">
                <a16:creationId xmlns:a16="http://schemas.microsoft.com/office/drawing/2014/main" id="{69309F49-2784-4718-9345-54AE9D7DEC06}"/>
              </a:ext>
            </a:extLst>
          </p:cNvPr>
          <p:cNvGrpSpPr/>
          <p:nvPr/>
        </p:nvGrpSpPr>
        <p:grpSpPr>
          <a:xfrm>
            <a:off x="102903" y="111985"/>
            <a:ext cx="1494073" cy="1494073"/>
            <a:chOff x="310235" y="1190219"/>
            <a:chExt cx="1494073" cy="1494073"/>
          </a:xfrm>
        </p:grpSpPr>
        <p:sp>
          <p:nvSpPr>
            <p:cNvPr id="13" name="Oval 12">
              <a:extLst>
                <a:ext uri="{FF2B5EF4-FFF2-40B4-BE49-F238E27FC236}">
                  <a16:creationId xmlns:a16="http://schemas.microsoft.com/office/drawing/2014/main" id="{F123BC77-28FD-4918-A77C-9F4839C3C92A}"/>
                </a:ext>
              </a:extLst>
            </p:cNvPr>
            <p:cNvSpPr/>
            <p:nvPr/>
          </p:nvSpPr>
          <p:spPr>
            <a:xfrm>
              <a:off x="310235" y="1190219"/>
              <a:ext cx="1494073" cy="1494073"/>
            </a:xfrm>
            <a:prstGeom prst="ellipse">
              <a:avLst/>
            </a:prstGeom>
            <a:solidFill>
              <a:srgbClr val="92C33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a:p>
          </p:txBody>
        </p:sp>
        <p:pic>
          <p:nvPicPr>
            <p:cNvPr id="14" name="Graphic 13" descr="Bank">
              <a:extLst>
                <a:ext uri="{FF2B5EF4-FFF2-40B4-BE49-F238E27FC236}">
                  <a16:creationId xmlns:a16="http://schemas.microsoft.com/office/drawing/2014/main" id="{6E5AA5E8-9C46-406F-B873-B5ABA9E028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7319" y="1460273"/>
              <a:ext cx="914400" cy="914400"/>
            </a:xfrm>
            <a:prstGeom prst="rect">
              <a:avLst/>
            </a:prstGeom>
          </p:spPr>
        </p:pic>
      </p:grpSp>
    </p:spTree>
    <p:custDataLst>
      <p:tags r:id="rId1"/>
    </p:custDataLst>
    <p:extLst>
      <p:ext uri="{BB962C8B-B14F-4D97-AF65-F5344CB8AC3E}">
        <p14:creationId xmlns:p14="http://schemas.microsoft.com/office/powerpoint/2010/main" val="270304201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659120" y="390092"/>
            <a:ext cx="8596668" cy="1320800"/>
          </a:xfrm>
        </p:spPr>
        <p:txBody>
          <a:bodyPr/>
          <a:lstStyle/>
          <a:p>
            <a:pPr marL="0" indent="0"/>
            <a:r>
              <a:rPr lang="ru-RU" b="1" dirty="0">
                <a:solidFill>
                  <a:srgbClr val="90C226"/>
                </a:solidFill>
                <a:latin typeface="Trebuchet MS"/>
                <a:ea typeface="Trebuchet MS"/>
                <a:cs typeface="Trebuchet MS"/>
              </a:rPr>
              <a:t>Опреде</a:t>
            </a:r>
            <a:r>
              <a:rPr lang="ru-RU" sz="3600" b="1" i="0" strike="noStrike" cap="none" spc="0" baseline="0" dirty="0">
                <a:solidFill>
                  <a:srgbClr val="90C226"/>
                </a:solidFill>
                <a:effectLst/>
                <a:latin typeface="Trebuchet MS"/>
                <a:ea typeface="Trebuchet MS"/>
                <a:cs typeface="Trebuchet MS"/>
              </a:rPr>
              <a:t>ление медицинских и фармацевтических работников</a:t>
            </a:r>
          </a:p>
        </p:txBody>
      </p:sp>
      <p:sp>
        <p:nvSpPr>
          <p:cNvPr id="3" name="Content Placeholder 2">
            <a:extLst>
              <a:ext uri="{FF2B5EF4-FFF2-40B4-BE49-F238E27FC236}">
                <a16:creationId xmlns:a16="http://schemas.microsoft.com/office/drawing/2014/main" id="{53717543-5078-4D6F-BE81-27A40DC9302F}"/>
              </a:ext>
            </a:extLst>
          </p:cNvPr>
          <p:cNvSpPr>
            <a:spLocks noGrp="1"/>
          </p:cNvSpPr>
          <p:nvPr>
            <p:ph idx="1"/>
          </p:nvPr>
        </p:nvSpPr>
        <p:spPr>
          <a:xfrm>
            <a:off x="708532" y="1457908"/>
            <a:ext cx="8834963" cy="4294822"/>
          </a:xfrm>
        </p:spPr>
        <p:txBody>
          <a:bodyPr>
            <a:noAutofit/>
          </a:bodyPr>
          <a:lstStyle/>
          <a:p>
            <a:pPr marL="0" indent="0">
              <a:buNone/>
            </a:pPr>
            <a:endParaRPr lang="es-CO" sz="1900" b="1" dirty="0"/>
          </a:p>
          <a:p>
            <a:pPr marL="285750" indent="-285750">
              <a:lnSpc>
                <a:spcPct val="105000"/>
              </a:lnSpc>
              <a:spcBef>
                <a:spcPts val="600"/>
              </a:spcBef>
              <a:spcAft>
                <a:spcPts val="600"/>
              </a:spcAft>
            </a:pPr>
            <a:r>
              <a:rPr lang="ru-RU" sz="2000" b="1" dirty="0"/>
              <a:t>Фармацевтический работник </a:t>
            </a:r>
            <a:r>
              <a:rPr lang="ru-RU" sz="2000" dirty="0"/>
              <a:t>– физическое лицо, которое имеет фармацевтическое образование, работает в фармацевтической организации и в трудовые обязанности которого входят оптовая торговля лекарственными средствами, их хранение, перевозка и/или розничная торговля лекарственными препаратами для медицинского применения, их изготовление, отпуск, хранение и перевозка.</a:t>
            </a:r>
          </a:p>
          <a:p>
            <a:pPr marL="285750" indent="-285750">
              <a:lnSpc>
                <a:spcPct val="105000"/>
              </a:lnSpc>
              <a:spcBef>
                <a:spcPts val="1440"/>
              </a:spcBef>
            </a:pPr>
            <a:r>
              <a:rPr lang="ru-RU" sz="1900" dirty="0"/>
              <a:t>Медицинские и фармацевтические работники могут назначать к применению, закупать или оказывать влияние на закупки и/или назначение к применению товаров и услуг, реализуемых компаниями индустрии здравоохранения, ввиду чего к взаимодействию таких компаний с медицинскими и фармацевтическими работниками законодательством и кодексами этики индустрии применяются дополнительные ограничения в целях предотвращения потенциальных конфликтов интересов.</a:t>
            </a:r>
            <a:endParaRPr lang="en-US" sz="1900" dirty="0"/>
          </a:p>
        </p:txBody>
      </p:sp>
      <p:grpSp>
        <p:nvGrpSpPr>
          <p:cNvPr id="12" name="Group 11">
            <a:extLst>
              <a:ext uri="{FF2B5EF4-FFF2-40B4-BE49-F238E27FC236}">
                <a16:creationId xmlns:a16="http://schemas.microsoft.com/office/drawing/2014/main" id="{B054C748-8CCB-4283-8CAB-B08802A33B9D}"/>
              </a:ext>
            </a:extLst>
          </p:cNvPr>
          <p:cNvGrpSpPr/>
          <p:nvPr/>
        </p:nvGrpSpPr>
        <p:grpSpPr>
          <a:xfrm>
            <a:off x="102903" y="111985"/>
            <a:ext cx="1494073" cy="1494073"/>
            <a:chOff x="310235" y="1190219"/>
            <a:chExt cx="1494073" cy="1494073"/>
          </a:xfrm>
        </p:grpSpPr>
        <p:sp>
          <p:nvSpPr>
            <p:cNvPr id="13" name="Oval 12">
              <a:extLst>
                <a:ext uri="{FF2B5EF4-FFF2-40B4-BE49-F238E27FC236}">
                  <a16:creationId xmlns:a16="http://schemas.microsoft.com/office/drawing/2014/main" id="{E84AF35C-5362-45F6-8CF1-AD1DB83FCF72}"/>
                </a:ext>
              </a:extLst>
            </p:cNvPr>
            <p:cNvSpPr/>
            <p:nvPr/>
          </p:nvSpPr>
          <p:spPr>
            <a:xfrm>
              <a:off x="310235" y="1190219"/>
              <a:ext cx="1494073" cy="1494073"/>
            </a:xfrm>
            <a:prstGeom prst="ellipse">
              <a:avLst/>
            </a:prstGeom>
            <a:solidFill>
              <a:srgbClr val="92C33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a:p>
          </p:txBody>
        </p:sp>
        <p:pic>
          <p:nvPicPr>
            <p:cNvPr id="14" name="Graphic 13" descr="Bank">
              <a:extLst>
                <a:ext uri="{FF2B5EF4-FFF2-40B4-BE49-F238E27FC236}">
                  <a16:creationId xmlns:a16="http://schemas.microsoft.com/office/drawing/2014/main" id="{567EC727-46BF-4983-AB6F-5D3C64900F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7319" y="1460273"/>
              <a:ext cx="914400" cy="914400"/>
            </a:xfrm>
            <a:prstGeom prst="rect">
              <a:avLst/>
            </a:prstGeom>
          </p:spPr>
        </p:pic>
      </p:grpSp>
    </p:spTree>
    <p:custDataLst>
      <p:tags r:id="rId1"/>
    </p:custDataLst>
    <p:extLst>
      <p:ext uri="{BB962C8B-B14F-4D97-AF65-F5344CB8AC3E}">
        <p14:creationId xmlns:p14="http://schemas.microsoft.com/office/powerpoint/2010/main" val="270890990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7" name="Rectangle 46">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53"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55"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57" name="Isosceles Triangle 56">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59"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61" name="Isosceles Triangle 60">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286852" y="1093601"/>
            <a:ext cx="4822916" cy="5175624"/>
          </a:xfrm>
        </p:spPr>
        <p:txBody>
          <a:bodyPr anchor="ctr">
            <a:normAutofit/>
          </a:bodyPr>
          <a:lstStyle/>
          <a:p>
            <a:r>
              <a:rPr lang="ru-RU" sz="3600" b="1" i="0" strike="noStrike" cap="none" spc="0" baseline="0" dirty="0">
                <a:solidFill>
                  <a:srgbClr val="FFFFFF"/>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solidFill>
                <a:schemeClr val="tx1">
                  <a:lumMod val="85000"/>
                  <a:lumOff val="15000"/>
                </a:schemeClr>
              </a:solidFill>
            </a:endParaRPr>
          </a:p>
        </p:txBody>
      </p:sp>
      <p:sp>
        <p:nvSpPr>
          <p:cNvPr id="63" name="Freeform: Shape 62">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3717543-5078-4D6F-BE81-27A40DC9302F}"/>
              </a:ext>
            </a:extLst>
          </p:cNvPr>
          <p:cNvSpPr>
            <a:spLocks noGrp="1"/>
          </p:cNvSpPr>
          <p:nvPr>
            <p:ph idx="1"/>
          </p:nvPr>
        </p:nvSpPr>
        <p:spPr>
          <a:xfrm>
            <a:off x="5500251" y="407222"/>
            <a:ext cx="6691750" cy="6365289"/>
          </a:xfrm>
        </p:spPr>
        <p:txBody>
          <a:bodyPr anchor="ctr">
            <a:normAutofit fontScale="65000" lnSpcReduction="20000"/>
          </a:bodyPr>
          <a:lstStyle/>
          <a:p>
            <a:pPr marL="0" indent="0">
              <a:buNone/>
            </a:pPr>
            <a:r>
              <a:rPr lang="ru-RU" sz="2200" dirty="0"/>
              <a:t>Всякий раз, когда взаимодействие с должностными лицами и/или медицинскими работниками предусматривает платежи, оплату проезда и/или питания или любую другую выгоду для них, необходимо убедиться, что предоставление такой выгоды является законным в соответствии со всеми применимыми законами и нормативными актами, а также подкреплено законной и задокументированной деловой необходимостью, а также условиями заключенного в письменной форме договора возмездного оказания услуг научного или педагогического характера.</a:t>
            </a:r>
          </a:p>
          <a:p>
            <a:pPr marL="0" indent="0">
              <a:buNone/>
            </a:pPr>
            <a:r>
              <a:rPr lang="ru-RU" sz="2200" dirty="0"/>
              <a:t>Выгода не должна предоставляться в большем объеме, чем необходимо для осуществления взаимодействия, и никогда не должна предоставляться в качестве вознаграждения за деловые преимущества или в качестве условия для обеспечения будущих продаж или рекомендаций к использованию товаров или услуг Компании.</a:t>
            </a:r>
          </a:p>
          <a:p>
            <a:pPr marL="0" indent="0">
              <a:buNone/>
            </a:pPr>
            <a:r>
              <a:rPr lang="ru-RU" sz="2200" dirty="0"/>
              <a:t>При взаимодействии с должностными лицами, медицинскими и фармацевтическими работниками следует учитывать «индикаторы риска», которые могут свидетельствовать о возможной коррупции. Например, должностное лицо и/или медицинский / фармацевтический работник:</a:t>
            </a:r>
          </a:p>
          <a:p>
            <a:pPr>
              <a:lnSpc>
                <a:spcPct val="90000"/>
              </a:lnSpc>
              <a:buClr>
                <a:schemeClr val="tx1"/>
              </a:buClr>
            </a:pPr>
            <a:r>
              <a:rPr lang="ru-RU" sz="2300" b="0" i="0" strike="noStrike" cap="none" spc="0" baseline="0" dirty="0">
                <a:solidFill>
                  <a:srgbClr val="FFFFFF"/>
                </a:solidFill>
                <a:effectLst/>
                <a:latin typeface="Trebuchet MS"/>
                <a:ea typeface="Trebuchet MS"/>
                <a:cs typeface="Trebuchet MS"/>
              </a:rPr>
              <a:t>Предлагает установить свое </a:t>
            </a:r>
            <a:r>
              <a:rPr lang="ru-RU" sz="2300" dirty="0">
                <a:solidFill>
                  <a:srgbClr val="FFFFFF"/>
                </a:solidFill>
                <a:latin typeface="Trebuchet MS"/>
                <a:ea typeface="Trebuchet MS"/>
                <a:cs typeface="Trebuchet MS"/>
              </a:rPr>
              <a:t>вознаграждение в зависимости от </a:t>
            </a:r>
            <a:r>
              <a:rPr lang="ru-RU" sz="2300" b="0" i="0" strike="noStrike" cap="none" spc="0" baseline="0" dirty="0">
                <a:solidFill>
                  <a:srgbClr val="FFFFFF"/>
                </a:solidFill>
                <a:effectLst/>
                <a:latin typeface="Trebuchet MS"/>
                <a:ea typeface="Trebuchet MS"/>
                <a:cs typeface="Trebuchet MS"/>
              </a:rPr>
              <a:t>объема закупок</a:t>
            </a:r>
          </a:p>
          <a:p>
            <a:pPr>
              <a:lnSpc>
                <a:spcPct val="90000"/>
              </a:lnSpc>
              <a:buClr>
                <a:schemeClr val="tx1"/>
              </a:buClr>
            </a:pPr>
            <a:r>
              <a:rPr lang="ru-RU" sz="2300" b="0" i="0" strike="noStrike" cap="none" spc="0" baseline="0" dirty="0">
                <a:solidFill>
                  <a:srgbClr val="FFFFFF"/>
                </a:solidFill>
                <a:effectLst/>
                <a:latin typeface="Trebuchet MS"/>
                <a:ea typeface="Trebuchet MS"/>
                <a:cs typeface="Trebuchet MS"/>
              </a:rPr>
              <a:t>Сообщает о наличии личных отношений/связей с государственным органом/должностным лицом</a:t>
            </a:r>
          </a:p>
          <a:p>
            <a:pPr>
              <a:lnSpc>
                <a:spcPct val="90000"/>
              </a:lnSpc>
              <a:buClr>
                <a:schemeClr val="tx1"/>
              </a:buClr>
            </a:pPr>
            <a:r>
              <a:rPr lang="ru-RU" sz="2300" b="0" i="0" strike="noStrike" cap="none" spc="0" baseline="0" dirty="0">
                <a:solidFill>
                  <a:srgbClr val="FFFFFF"/>
                </a:solidFill>
                <a:effectLst/>
                <a:latin typeface="Trebuchet MS"/>
                <a:ea typeface="Trebuchet MS"/>
                <a:cs typeface="Trebuchet MS"/>
              </a:rPr>
              <a:t>Гарантирует вам успех при участии в государственных закупках или заключении государственного контракта</a:t>
            </a:r>
          </a:p>
          <a:p>
            <a:pPr>
              <a:lnSpc>
                <a:spcPct val="90000"/>
              </a:lnSpc>
              <a:buClr>
                <a:schemeClr val="tx1"/>
              </a:buClr>
            </a:pPr>
            <a:r>
              <a:rPr lang="ru-RU" sz="2300" b="0" i="0" strike="noStrike" cap="none" spc="0" baseline="0" dirty="0">
                <a:solidFill>
                  <a:srgbClr val="FFFFFF"/>
                </a:solidFill>
                <a:effectLst/>
                <a:latin typeface="Trebuchet MS"/>
                <a:ea typeface="Trebuchet MS"/>
                <a:cs typeface="Trebuchet MS"/>
              </a:rPr>
              <a:t>Запрашивает осуществление платежей на счета за рубежом</a:t>
            </a:r>
          </a:p>
          <a:p>
            <a:pPr>
              <a:lnSpc>
                <a:spcPct val="90000"/>
              </a:lnSpc>
              <a:buClr>
                <a:schemeClr val="tx1"/>
              </a:buClr>
            </a:pPr>
            <a:r>
              <a:rPr lang="ru-RU" sz="2300" b="0" i="0" strike="noStrike" cap="none" spc="0" baseline="0" dirty="0">
                <a:solidFill>
                  <a:srgbClr val="FFFFFF"/>
                </a:solidFill>
                <a:effectLst/>
                <a:latin typeface="Trebuchet MS"/>
                <a:ea typeface="Trebuchet MS"/>
                <a:cs typeface="Trebuchet MS"/>
              </a:rPr>
              <a:t>Запрашивает произвести платеж третьему лицу или предоставить пожертвование в определенную организацию</a:t>
            </a:r>
          </a:p>
          <a:p>
            <a:pPr>
              <a:lnSpc>
                <a:spcPct val="90000"/>
              </a:lnSpc>
              <a:buClr>
                <a:schemeClr val="tx1"/>
              </a:buClr>
            </a:pPr>
            <a:r>
              <a:rPr lang="ru-RU" sz="2300" dirty="0">
                <a:solidFill>
                  <a:srgbClr val="FFFFFF"/>
                </a:solidFill>
                <a:latin typeface="Trebuchet MS"/>
                <a:ea typeface="Trebuchet MS"/>
                <a:cs typeface="Trebuchet MS"/>
              </a:rPr>
              <a:t>Рекомендует заключить договор возмездного оказания услуг с определенной компанией</a:t>
            </a:r>
            <a:endParaRPr lang="ru-RU" sz="2300" b="0" i="0" strike="noStrike" cap="none" spc="0" baseline="0" dirty="0">
              <a:solidFill>
                <a:srgbClr val="FFFFFF"/>
              </a:solidFill>
              <a:effectLst/>
              <a:latin typeface="Trebuchet MS"/>
              <a:ea typeface="Trebuchet MS"/>
              <a:cs typeface="Trebuchet MS"/>
            </a:endParaRPr>
          </a:p>
          <a:p>
            <a:pPr>
              <a:lnSpc>
                <a:spcPct val="90000"/>
              </a:lnSpc>
              <a:buClr>
                <a:schemeClr val="tx1"/>
              </a:buClr>
            </a:pPr>
            <a:r>
              <a:rPr lang="ru-RU" sz="2300" b="0" i="0" strike="noStrike" cap="none" spc="0" baseline="0" dirty="0">
                <a:solidFill>
                  <a:srgbClr val="FFFFFF"/>
                </a:solidFill>
                <a:effectLst/>
                <a:latin typeface="Trebuchet MS"/>
                <a:ea typeface="Trebuchet MS"/>
                <a:cs typeface="Trebuchet MS"/>
              </a:rPr>
              <a:t>Отказывается предоставить подтверждающие документы по расходам</a:t>
            </a:r>
          </a:p>
          <a:p>
            <a:pPr marL="0" indent="0">
              <a:buNone/>
            </a:pPr>
            <a:endParaRPr lang="ru-RU" sz="1900" b="0" i="0" strike="noStrike" cap="none" spc="0" baseline="0" dirty="0">
              <a:solidFill>
                <a:srgbClr val="FFFFFF"/>
              </a:solidFill>
              <a:effectLst/>
              <a:latin typeface="Trebuchet MS"/>
              <a:ea typeface="Trebuchet MS"/>
              <a:cs typeface="Trebuchet MS"/>
            </a:endParaRPr>
          </a:p>
        </p:txBody>
      </p:sp>
      <p:sp>
        <p:nvSpPr>
          <p:cNvPr id="14" name="Oval 13"/>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pic>
        <p:nvPicPr>
          <p:cNvPr id="5" name="Graphic 4" descr="Ambulance">
            <a:extLst>
              <a:ext uri="{FF2B5EF4-FFF2-40B4-BE49-F238E27FC236}">
                <a16:creationId xmlns:a16="http://schemas.microsoft.com/office/drawing/2014/main" id="{F4CDB0ED-236F-4D7C-BF17-BF1CC811FB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963" y="443754"/>
            <a:ext cx="914400" cy="914400"/>
          </a:xfrm>
          <a:prstGeom prst="rect">
            <a:avLst/>
          </a:prstGeom>
        </p:spPr>
      </p:pic>
    </p:spTree>
    <p:custDataLst>
      <p:tags r:id="rId1"/>
    </p:custDataLst>
    <p:extLst>
      <p:ext uri="{BB962C8B-B14F-4D97-AF65-F5344CB8AC3E}">
        <p14:creationId xmlns:p14="http://schemas.microsoft.com/office/powerpoint/2010/main" val="3091142971"/>
      </p:ext>
    </p:extLst>
  </p:cSld>
  <p:clrMapOvr>
    <a:overrideClrMapping bg1="dk1" tx1="lt1" bg2="dk2" tx2="lt2" accent1="accent1" accent2="accent2" accent3="accent3" accent4="accent4" accent5="accent5" accent6="accent6" hlink="hlink" folHlink="folHlink"/>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1" name="Content Placeholder 2">
            <a:extLst>
              <a:ext uri="{FF2B5EF4-FFF2-40B4-BE49-F238E27FC236}">
                <a16:creationId xmlns:a16="http://schemas.microsoft.com/office/drawing/2014/main" id="{53717543-5078-4D6F-BE81-27A40DC9302F}"/>
              </a:ext>
            </a:extLst>
          </p:cNvPr>
          <p:cNvSpPr>
            <a:spLocks noGrp="1"/>
          </p:cNvSpPr>
          <p:nvPr>
            <p:ph idx="1"/>
          </p:nvPr>
        </p:nvSpPr>
        <p:spPr>
          <a:xfrm>
            <a:off x="330200" y="1966449"/>
            <a:ext cx="9142275" cy="5072955"/>
          </a:xfrm>
        </p:spPr>
        <p:txBody>
          <a:bodyPr>
            <a:normAutofit fontScale="95000"/>
          </a:bodyPr>
          <a:lstStyle/>
          <a:p>
            <a:pPr marL="0" indent="0">
              <a:lnSpc>
                <a:spcPct val="90000"/>
              </a:lnSpc>
              <a:buNone/>
            </a:pPr>
            <a:r>
              <a:rPr lang="ru-RU" sz="1700" b="0" i="0" strike="noStrike" cap="none" spc="0" baseline="0" dirty="0">
                <a:solidFill>
                  <a:srgbClr val="404040"/>
                </a:solidFill>
                <a:effectLst/>
                <a:latin typeface="Trebuchet MS"/>
                <a:ea typeface="Trebuchet MS"/>
                <a:cs typeface="Trebuchet MS"/>
              </a:rPr>
              <a:t>Ваше взаимодействие с должностными лицами, фармацевтическими и медицинскими работниками</a:t>
            </a:r>
            <a:r>
              <a:rPr lang="ru-RU" sz="1700" dirty="0">
                <a:solidFill>
                  <a:srgbClr val="404040"/>
                </a:solidFill>
                <a:latin typeface="Trebuchet MS"/>
                <a:ea typeface="Trebuchet MS"/>
                <a:cs typeface="Trebuchet MS"/>
              </a:rPr>
              <a:t> </a:t>
            </a:r>
            <a:r>
              <a:rPr lang="ru-RU" sz="1700" b="0" i="0" strike="noStrike" cap="none" spc="0" baseline="0" dirty="0">
                <a:solidFill>
                  <a:srgbClr val="404040"/>
                </a:solidFill>
                <a:effectLst/>
                <a:latin typeface="Trebuchet MS"/>
                <a:ea typeface="Trebuchet MS"/>
                <a:cs typeface="Trebuchet MS"/>
              </a:rPr>
              <a:t>должно основываться на </a:t>
            </a:r>
            <a:r>
              <a:rPr lang="ru-RU" sz="1700" b="1" i="0" strike="noStrike" cap="none" spc="0" baseline="0" dirty="0">
                <a:solidFill>
                  <a:srgbClr val="404040"/>
                </a:solidFill>
                <a:effectLst/>
                <a:latin typeface="Trebuchet MS"/>
                <a:ea typeface="Trebuchet MS"/>
                <a:cs typeface="Trebuchet MS"/>
              </a:rPr>
              <a:t>пяти общих принципах:</a:t>
            </a:r>
          </a:p>
          <a:p>
            <a:pPr marL="514350" indent="-514350">
              <a:lnSpc>
                <a:spcPct val="90000"/>
              </a:lnSpc>
              <a:buFont typeface="+mj-lt"/>
              <a:buAutoNum type="arabicPeriod"/>
            </a:pPr>
            <a:r>
              <a:rPr lang="ru-RU" sz="1700" b="0" i="0" strike="noStrike" cap="none" spc="0" baseline="0" dirty="0">
                <a:solidFill>
                  <a:srgbClr val="404040"/>
                </a:solidFill>
                <a:effectLst/>
                <a:latin typeface="Trebuchet MS"/>
                <a:ea typeface="Trebuchet MS"/>
                <a:cs typeface="Trebuchet MS"/>
              </a:rPr>
              <a:t>Вы </a:t>
            </a:r>
            <a:r>
              <a:rPr lang="ru-RU" sz="1700" b="0" i="0" u="sng" strike="noStrike" cap="none" spc="0" baseline="0" dirty="0">
                <a:solidFill>
                  <a:srgbClr val="404040"/>
                </a:solidFill>
                <a:effectLst/>
                <a:uFill>
                  <a:solidFill>
                    <a:srgbClr val="404040"/>
                  </a:solidFill>
                </a:uFill>
                <a:latin typeface="Trebuchet MS"/>
                <a:ea typeface="Trebuchet MS"/>
                <a:cs typeface="Trebuchet MS"/>
              </a:rPr>
              <a:t>не имеете права предоставлять что-либо ценное должностному лицу, медицинскому или фармацевтическому работнику</a:t>
            </a:r>
            <a:r>
              <a:rPr lang="ru-RU" sz="1700" u="sng" dirty="0">
                <a:solidFill>
                  <a:srgbClr val="404040"/>
                </a:solidFill>
                <a:uFill>
                  <a:solidFill>
                    <a:srgbClr val="404040"/>
                  </a:solidFill>
                </a:uFill>
                <a:latin typeface="Trebuchet MS"/>
                <a:ea typeface="Trebuchet MS"/>
                <a:cs typeface="Trebuchet MS"/>
              </a:rPr>
              <a:t> </a:t>
            </a:r>
            <a:r>
              <a:rPr lang="ru-RU" sz="1700" b="0" i="0" u="sng" strike="noStrike" cap="none" spc="0" baseline="0" dirty="0">
                <a:solidFill>
                  <a:srgbClr val="404040"/>
                </a:solidFill>
                <a:effectLst/>
                <a:uFill>
                  <a:solidFill>
                    <a:srgbClr val="404040"/>
                  </a:solidFill>
                </a:uFill>
                <a:latin typeface="Trebuchet MS"/>
                <a:ea typeface="Trebuchet MS"/>
                <a:cs typeface="Trebuchet MS"/>
              </a:rPr>
              <a:t>в обмен или в качестве вознаграждения за прошлые, настоящие или будущие деловые отношения (например, закупки товаров или услуг)</a:t>
            </a:r>
            <a:r>
              <a:rPr lang="ru-RU" sz="1700" b="0" i="0" strike="noStrike" cap="none" spc="0" baseline="0" dirty="0">
                <a:solidFill>
                  <a:srgbClr val="404040"/>
                </a:solidFill>
                <a:effectLst/>
                <a:latin typeface="Trebuchet MS"/>
                <a:ea typeface="Trebuchet MS"/>
                <a:cs typeface="Trebuchet MS"/>
              </a:rPr>
              <a:t>.</a:t>
            </a:r>
          </a:p>
          <a:p>
            <a:pPr marL="514350" indent="-514350">
              <a:lnSpc>
                <a:spcPct val="90000"/>
              </a:lnSpc>
              <a:buFont typeface="+mj-lt"/>
              <a:buAutoNum type="arabicPeriod"/>
            </a:pPr>
            <a:r>
              <a:rPr lang="ru-RU" sz="1700" b="0" i="0" strike="noStrike" cap="none" spc="0" baseline="0" dirty="0">
                <a:solidFill>
                  <a:srgbClr val="404040"/>
                </a:solidFill>
                <a:effectLst/>
                <a:latin typeface="Trebuchet MS"/>
                <a:ea typeface="Trebuchet MS"/>
                <a:cs typeface="Trebuchet MS"/>
              </a:rPr>
              <a:t>Любое взаимодействие с должностным лицом и/или медицинским работником должно быть основано на </a:t>
            </a:r>
            <a:r>
              <a:rPr lang="ru-RU" sz="1700" b="0" i="0" u="sng" strike="noStrike" cap="none" spc="0" baseline="0" dirty="0">
                <a:solidFill>
                  <a:srgbClr val="404040"/>
                </a:solidFill>
                <a:effectLst/>
                <a:uFill>
                  <a:solidFill>
                    <a:srgbClr val="404040"/>
                  </a:solidFill>
                </a:uFill>
                <a:latin typeface="Trebuchet MS"/>
                <a:ea typeface="Trebuchet MS"/>
                <a:cs typeface="Trebuchet MS"/>
              </a:rPr>
              <a:t>законной, четко обоснованной деловой потребности</a:t>
            </a:r>
            <a:r>
              <a:rPr lang="ru-RU" sz="1700" b="0" i="0" strike="noStrike" cap="none" spc="0" baseline="0" dirty="0">
                <a:solidFill>
                  <a:srgbClr val="404040"/>
                </a:solidFill>
                <a:effectLst/>
                <a:latin typeface="Trebuchet MS"/>
                <a:ea typeface="Trebuchet MS"/>
                <a:cs typeface="Trebuchet MS"/>
              </a:rPr>
              <a:t> и осуществляться в соответствии с заключенным в письменном виде договором.</a:t>
            </a:r>
          </a:p>
          <a:p>
            <a:pPr marL="514350" indent="-514350">
              <a:lnSpc>
                <a:spcPct val="90000"/>
              </a:lnSpc>
              <a:buFont typeface="+mj-lt"/>
              <a:buAutoNum type="arabicPeriod"/>
            </a:pPr>
            <a:r>
              <a:rPr lang="ru-RU" sz="1700" b="0" i="0" strike="noStrike" cap="none" spc="0" baseline="0" dirty="0">
                <a:solidFill>
                  <a:srgbClr val="404040"/>
                </a:solidFill>
                <a:effectLst/>
                <a:latin typeface="Trebuchet MS"/>
                <a:ea typeface="Trebuchet MS"/>
                <a:cs typeface="Trebuchet MS"/>
              </a:rPr>
              <a:t>Вы можете привлекать для оказания услуг научного или образовательного характера только тех должностных лиц и/или медицинских работников, чьи </a:t>
            </a:r>
            <a:r>
              <a:rPr lang="ru-RU" sz="1700" b="0" i="0" u="sng" strike="noStrike" cap="none" spc="0" baseline="0" dirty="0">
                <a:solidFill>
                  <a:srgbClr val="404040"/>
                </a:solidFill>
                <a:effectLst/>
                <a:uFill>
                  <a:solidFill>
                    <a:srgbClr val="404040"/>
                  </a:solidFill>
                </a:uFill>
                <a:latin typeface="Trebuchet MS"/>
                <a:ea typeface="Trebuchet MS"/>
                <a:cs typeface="Trebuchet MS"/>
              </a:rPr>
              <a:t>знания и опыт являются уместными </a:t>
            </a:r>
            <a:r>
              <a:rPr lang="ru-RU" sz="1700" u="sng" dirty="0">
                <a:solidFill>
                  <a:srgbClr val="404040"/>
                </a:solidFill>
                <a:uFill>
                  <a:solidFill>
                    <a:srgbClr val="404040"/>
                  </a:solidFill>
                </a:uFill>
                <a:latin typeface="Trebuchet MS"/>
                <a:ea typeface="Trebuchet MS"/>
                <a:cs typeface="Trebuchet MS"/>
              </a:rPr>
              <a:t>для удовлетворения </a:t>
            </a:r>
            <a:r>
              <a:rPr lang="ru-RU" sz="1700" b="0" i="0" u="sng" strike="noStrike" cap="none" spc="0" baseline="0" dirty="0">
                <a:solidFill>
                  <a:srgbClr val="404040"/>
                </a:solidFill>
                <a:effectLst/>
                <a:uFill>
                  <a:solidFill>
                    <a:srgbClr val="404040"/>
                  </a:solidFill>
                </a:uFill>
                <a:latin typeface="Trebuchet MS"/>
                <a:ea typeface="Trebuchet MS"/>
                <a:cs typeface="Trebuchet MS"/>
              </a:rPr>
              <a:t>деловой потребности</a:t>
            </a:r>
            <a:r>
              <a:rPr lang="ru-RU" sz="1700" b="0" i="0" strike="noStrike" cap="none" spc="0" baseline="0" dirty="0">
                <a:solidFill>
                  <a:srgbClr val="404040"/>
                </a:solidFill>
                <a:effectLst/>
                <a:latin typeface="Trebuchet MS"/>
                <a:ea typeface="Trebuchet MS"/>
                <a:cs typeface="Trebuchet MS"/>
              </a:rPr>
              <a:t>.</a:t>
            </a:r>
          </a:p>
          <a:p>
            <a:pPr marL="514350" indent="-514350">
              <a:lnSpc>
                <a:spcPct val="90000"/>
              </a:lnSpc>
              <a:buFont typeface="+mj-lt"/>
              <a:buAutoNum type="arabicPeriod"/>
            </a:pPr>
            <a:r>
              <a:rPr lang="ru-RU" sz="1700" b="0" i="0" strike="noStrike" cap="none" spc="0" baseline="0" dirty="0">
                <a:solidFill>
                  <a:srgbClr val="404040"/>
                </a:solidFill>
                <a:effectLst/>
                <a:latin typeface="Trebuchet MS"/>
                <a:ea typeface="Trebuchet MS"/>
                <a:cs typeface="Trebuchet MS"/>
              </a:rPr>
              <a:t>Любые денежные расчеты с должностным лицом и/или медицинским работником должны быть закреплены в письменном договоре, а </a:t>
            </a:r>
            <a:r>
              <a:rPr lang="ru-RU" sz="1700" b="0" i="0" u="sng" strike="noStrike" cap="none" spc="0" baseline="0" dirty="0">
                <a:solidFill>
                  <a:srgbClr val="404040"/>
                </a:solidFill>
                <a:effectLst/>
                <a:uFill>
                  <a:solidFill>
                    <a:srgbClr val="404040"/>
                  </a:solidFill>
                </a:uFill>
                <a:latin typeface="Trebuchet MS"/>
                <a:ea typeface="Trebuchet MS"/>
                <a:cs typeface="Trebuchet MS"/>
              </a:rPr>
              <a:t>компенсация за оказанные услуги должна быть разумной и справедливой для местного рынка</a:t>
            </a:r>
            <a:r>
              <a:rPr lang="ru-RU" sz="1700" b="0" i="0" strike="noStrike" cap="none" spc="0" baseline="0" dirty="0">
                <a:solidFill>
                  <a:srgbClr val="404040"/>
                </a:solidFill>
                <a:effectLst/>
                <a:latin typeface="Trebuchet MS"/>
                <a:ea typeface="Trebuchet MS"/>
                <a:cs typeface="Trebuchet MS"/>
              </a:rPr>
              <a:t>.</a:t>
            </a:r>
          </a:p>
          <a:p>
            <a:pPr marL="514350" indent="-514350">
              <a:lnSpc>
                <a:spcPct val="90000"/>
              </a:lnSpc>
              <a:buFont typeface="+mj-lt"/>
              <a:buAutoNum type="arabicPeriod"/>
            </a:pPr>
            <a:r>
              <a:rPr lang="ru-RU" sz="1700" b="0" i="0" strike="noStrike" cap="none" spc="0" baseline="0" dirty="0">
                <a:solidFill>
                  <a:srgbClr val="404040"/>
                </a:solidFill>
                <a:effectLst/>
                <a:latin typeface="Trebuchet MS"/>
                <a:ea typeface="Trebuchet MS"/>
                <a:cs typeface="Trebuchet MS"/>
              </a:rPr>
              <a:t>Любые денежные расчеты с должностными лицами и/или медицинскими работниками</a:t>
            </a:r>
            <a:r>
              <a:rPr lang="ru-RU" sz="1700" dirty="0">
                <a:solidFill>
                  <a:srgbClr val="404040"/>
                </a:solidFill>
                <a:latin typeface="Trebuchet MS"/>
                <a:ea typeface="Trebuchet MS"/>
                <a:cs typeface="Trebuchet MS"/>
              </a:rPr>
              <a:t> </a:t>
            </a:r>
            <a:r>
              <a:rPr lang="ru-RU" sz="1700" b="0" i="0" strike="noStrike" cap="none" spc="0" baseline="0" dirty="0">
                <a:solidFill>
                  <a:srgbClr val="404040"/>
                </a:solidFill>
                <a:effectLst/>
                <a:latin typeface="Trebuchet MS"/>
                <a:ea typeface="Trebuchet MS"/>
                <a:cs typeface="Trebuchet MS"/>
              </a:rPr>
              <a:t>должны быть </a:t>
            </a:r>
            <a:r>
              <a:rPr lang="ru-RU" sz="1700" b="0" i="0" u="sng" strike="noStrike" cap="none" spc="0" baseline="0" dirty="0">
                <a:solidFill>
                  <a:srgbClr val="404040"/>
                </a:solidFill>
                <a:effectLst/>
                <a:uFill>
                  <a:solidFill>
                    <a:srgbClr val="404040"/>
                  </a:solidFill>
                </a:uFill>
                <a:latin typeface="Trebuchet MS"/>
                <a:ea typeface="Trebuchet MS"/>
                <a:cs typeface="Trebuchet MS"/>
              </a:rPr>
              <a:t>точно и детально задокументированы</a:t>
            </a:r>
            <a:r>
              <a:rPr lang="ru-RU" sz="1200" b="0" i="0" strike="noStrike" cap="none" spc="0" baseline="0" dirty="0">
                <a:solidFill>
                  <a:srgbClr val="404040"/>
                </a:solidFill>
                <a:effectLst/>
                <a:latin typeface="Trebuchet MS"/>
                <a:ea typeface="Trebuchet MS"/>
                <a:cs typeface="Trebuchet MS"/>
              </a:rPr>
              <a:t>.</a:t>
            </a:r>
          </a:p>
          <a:p>
            <a:pPr marL="0" indent="0">
              <a:lnSpc>
                <a:spcPct val="90000"/>
              </a:lnSpc>
              <a:buNone/>
            </a:pPr>
            <a:r>
              <a:rPr lang="ru-RU" sz="1300" b="0" i="0" strike="noStrike" cap="none" spc="0" baseline="0" dirty="0">
                <a:solidFill>
                  <a:srgbClr val="404040"/>
                </a:solidFill>
                <a:effectLst/>
                <a:latin typeface="Trebuchet MS"/>
                <a:ea typeface="Trebuchet MS"/>
                <a:cs typeface="Trebuchet MS"/>
              </a:rPr>
              <a:t>.</a:t>
            </a:r>
          </a:p>
          <a:p>
            <a:pPr marL="0" indent="0">
              <a:lnSpc>
                <a:spcPct val="90000"/>
              </a:lnSpc>
              <a:buNone/>
            </a:pPr>
            <a:endParaRPr lang="ru-RU" sz="1000" b="0" i="0" strike="noStrike" cap="none" spc="0" baseline="0" dirty="0">
              <a:solidFill>
                <a:srgbClr val="404040"/>
              </a:solidFill>
              <a:effectLst/>
              <a:latin typeface="Trebuchet MS"/>
              <a:ea typeface="Trebuchet MS"/>
              <a:cs typeface="Trebuchet MS"/>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Tree>
    <p:custDataLst>
      <p:tags r:id="rId1"/>
    </p:custDataLst>
    <p:extLst>
      <p:ext uri="{BB962C8B-B14F-4D97-AF65-F5344CB8AC3E}">
        <p14:creationId xmlns:p14="http://schemas.microsoft.com/office/powerpoint/2010/main" val="200243932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5" name="TextBox 14">
            <a:extLst>
              <a:ext uri="{FF2B5EF4-FFF2-40B4-BE49-F238E27FC236}">
                <a16:creationId xmlns:a16="http://schemas.microsoft.com/office/drawing/2014/main" id="{396FEFEA-975D-4AAB-8314-F8400E06D0E5}"/>
              </a:ext>
            </a:extLst>
          </p:cNvPr>
          <p:cNvSpPr txBox="1"/>
          <p:nvPr/>
        </p:nvSpPr>
        <p:spPr>
          <a:xfrm>
            <a:off x="381001" y="1879252"/>
            <a:ext cx="7017410" cy="411891"/>
          </a:xfrm>
          <a:prstGeom prst="rect">
            <a:avLst/>
          </a:prstGeom>
          <a:noFill/>
        </p:spPr>
        <p:txBody>
          <a:bodyPr wrap="square" numCol="1" rtlCol="0">
            <a:spAutoFit/>
          </a:bodyPr>
          <a:lstStyle/>
          <a:p>
            <a:pPr>
              <a:spcAft>
                <a:spcPts val="500"/>
              </a:spcAft>
            </a:pPr>
            <a:r>
              <a:rPr lang="ru-RU" sz="2100" b="1" i="0" strike="noStrike" cap="none" spc="0" baseline="0" dirty="0">
                <a:solidFill>
                  <a:srgbClr val="006D6F"/>
                </a:solidFill>
                <a:effectLst/>
                <a:latin typeface="Arial"/>
                <a:ea typeface="Arial"/>
                <a:cs typeface="Arial"/>
              </a:rPr>
              <a:t>​​​​​​​​​​</a:t>
            </a:r>
            <a:r>
              <a:rPr lang="ru-RU" sz="1800" b="1" i="0" strike="noStrike" cap="none" spc="0" baseline="0" dirty="0">
                <a:solidFill>
                  <a:srgbClr val="006D6F"/>
                </a:solidFill>
                <a:effectLst/>
                <a:latin typeface="Arial"/>
                <a:ea typeface="Arial"/>
                <a:cs typeface="Arial"/>
              </a:rPr>
              <a:t>Государственные закупки и тендеры</a:t>
            </a:r>
            <a:endParaRPr lang="en-US" sz="1800" dirty="0">
              <a:solidFill>
                <a:schemeClr val="bg1">
                  <a:lumMod val="10000"/>
                </a:schemeClr>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5C68F12D-08F7-45C8-9ABD-0FAC9EB71C6B}"/>
              </a:ext>
            </a:extLst>
          </p:cNvPr>
          <p:cNvSpPr txBox="1"/>
          <p:nvPr/>
        </p:nvSpPr>
        <p:spPr>
          <a:xfrm>
            <a:off x="324477" y="2727695"/>
            <a:ext cx="2799557" cy="1633781"/>
          </a:xfrm>
          <a:prstGeom prst="rect">
            <a:avLst/>
          </a:prstGeom>
          <a:noFill/>
        </p:spPr>
        <p:txBody>
          <a:bodyPr wrap="square" numCol="1" rtlCol="0">
            <a:spAutoFit/>
          </a:bodyPr>
          <a:lstStyle/>
          <a:p>
            <a:pPr>
              <a:spcAft>
                <a:spcPts val="500"/>
              </a:spcAft>
            </a:pPr>
            <a:r>
              <a:rPr lang="ru-RU" sz="1600" b="0" i="0" strike="noStrike" cap="none" spc="0" baseline="0" dirty="0">
                <a:solidFill>
                  <a:srgbClr val="006D6F"/>
                </a:solidFill>
                <a:effectLst/>
                <a:latin typeface="Arial"/>
                <a:ea typeface="Arial"/>
                <a:cs typeface="Arial"/>
              </a:rPr>
              <a:t>Что вы </a:t>
            </a:r>
            <a:r>
              <a:rPr lang="ru-RU" sz="1600" b="1" i="0" strike="noStrike" cap="none" spc="0" baseline="0" dirty="0">
                <a:solidFill>
                  <a:srgbClr val="006D6F"/>
                </a:solidFill>
                <a:effectLst/>
                <a:latin typeface="Arial"/>
                <a:ea typeface="Arial"/>
                <a:cs typeface="Arial"/>
              </a:rPr>
              <a:t>можете</a:t>
            </a:r>
            <a:r>
              <a:rPr lang="ru-RU" sz="1600" b="0" i="0" strike="noStrike" cap="none" spc="0" baseline="0" dirty="0">
                <a:solidFill>
                  <a:srgbClr val="006D6F"/>
                </a:solidFill>
                <a:effectLst/>
                <a:latin typeface="Arial"/>
                <a:ea typeface="Arial"/>
                <a:cs typeface="Arial"/>
              </a:rPr>
              <a:t> делать:</a:t>
            </a:r>
          </a:p>
          <a:p>
            <a:pPr marL="285750" indent="-285750">
              <a:spcAft>
                <a:spcPts val="500"/>
              </a:spcAft>
              <a:buClr>
                <a:schemeClr val="accent2"/>
              </a:buClr>
              <a:buBlip>
                <a:blip r:embed="rId5"/>
              </a:buBlip>
            </a:pPr>
            <a:r>
              <a:rPr lang="ru-RU" sz="1600" b="0" i="0" strike="noStrike" cap="none" spc="0" baseline="0" dirty="0">
                <a:solidFill>
                  <a:srgbClr val="181818"/>
                </a:solidFill>
                <a:effectLst/>
                <a:latin typeface="Arial"/>
                <a:ea typeface="Arial"/>
                <a:cs typeface="Arial"/>
              </a:rPr>
              <a:t>Участвовать в государственных закупках, соблюдая при этом применимое законодательство.</a:t>
            </a:r>
          </a:p>
        </p:txBody>
      </p:sp>
      <p:cxnSp>
        <p:nvCxnSpPr>
          <p:cNvPr id="19" name="Straight Connector 18">
            <a:extLst>
              <a:ext uri="{FF2B5EF4-FFF2-40B4-BE49-F238E27FC236}">
                <a16:creationId xmlns:a16="http://schemas.microsoft.com/office/drawing/2014/main" id="{E3A1970C-C9F5-4D03-9797-ED27557246CB}"/>
              </a:ext>
            </a:extLst>
          </p:cNvPr>
          <p:cNvCxnSpPr/>
          <p:nvPr/>
        </p:nvCxnSpPr>
        <p:spPr>
          <a:xfrm flipH="1">
            <a:off x="3144749" y="2727695"/>
            <a:ext cx="0" cy="2407447"/>
          </a:xfrm>
          <a:prstGeom prst="line">
            <a:avLst/>
          </a:prstGeom>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2E78C437-FE1C-42B4-A672-3275BF93E191}"/>
              </a:ext>
            </a:extLst>
          </p:cNvPr>
          <p:cNvSpPr txBox="1"/>
          <p:nvPr/>
        </p:nvSpPr>
        <p:spPr>
          <a:xfrm>
            <a:off x="3415075" y="2727695"/>
            <a:ext cx="3764988" cy="2746906"/>
          </a:xfrm>
          <a:prstGeom prst="rect">
            <a:avLst/>
          </a:prstGeom>
          <a:noFill/>
        </p:spPr>
        <p:txBody>
          <a:bodyPr wrap="square" numCol="1" rtlCol="0">
            <a:spAutoFit/>
          </a:bodyPr>
          <a:lstStyle/>
          <a:p>
            <a:pPr>
              <a:spcAft>
                <a:spcPts val="500"/>
              </a:spcAft>
            </a:pPr>
            <a:r>
              <a:rPr lang="ru-RU" sz="1600" dirty="0">
                <a:solidFill>
                  <a:srgbClr val="006D6F"/>
                </a:solidFill>
              </a:rPr>
              <a:t>Советы по обеспечению корректного взаимодействия:</a:t>
            </a:r>
            <a:endParaRPr lang="ru-RU" sz="16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ru-RU" sz="1600" b="1" i="0" strike="noStrike" cap="none" spc="0" baseline="0" dirty="0">
                <a:solidFill>
                  <a:srgbClr val="181818"/>
                </a:solidFill>
                <a:effectLst/>
                <a:latin typeface="Arial"/>
                <a:ea typeface="Arial"/>
                <a:cs typeface="Arial"/>
              </a:rPr>
              <a:t>Поступайте честно.</a:t>
            </a:r>
          </a:p>
          <a:p>
            <a:pPr marL="285750" indent="-285750">
              <a:spcAft>
                <a:spcPts val="500"/>
              </a:spcAft>
              <a:buClr>
                <a:schemeClr val="accent2"/>
              </a:buClr>
              <a:buFont typeface="Arial" panose="020B0604020202020204" pitchFamily="34" charset="0"/>
              <a:buChar char="•"/>
            </a:pPr>
            <a:r>
              <a:rPr lang="ru-RU" sz="1600" b="1" i="0" strike="noStrike" cap="none" spc="0" baseline="0" dirty="0">
                <a:solidFill>
                  <a:srgbClr val="181818"/>
                </a:solidFill>
                <a:effectLst/>
                <a:latin typeface="Arial"/>
                <a:ea typeface="Arial"/>
                <a:cs typeface="Arial"/>
              </a:rPr>
              <a:t>Не</a:t>
            </a:r>
            <a:r>
              <a:rPr lang="ru-RU" sz="1600" b="0" i="0" strike="noStrike" cap="none" spc="0" baseline="0" dirty="0">
                <a:solidFill>
                  <a:srgbClr val="181818"/>
                </a:solidFill>
                <a:effectLst/>
                <a:latin typeface="Arial"/>
                <a:ea typeface="Arial"/>
                <a:cs typeface="Arial"/>
              </a:rPr>
              <a:t> сотрудничайте с организаторами торгов таким образом, что может поставить под</a:t>
            </a:r>
            <a:r>
              <a:rPr lang="en-US" sz="1600" b="0" i="0" strike="noStrike" cap="none" spc="0" baseline="0" dirty="0">
                <a:solidFill>
                  <a:srgbClr val="181818"/>
                </a:solidFill>
                <a:effectLst/>
                <a:latin typeface="Arial"/>
                <a:ea typeface="Arial"/>
                <a:cs typeface="Arial"/>
              </a:rPr>
              <a:t> </a:t>
            </a:r>
            <a:r>
              <a:rPr lang="ru-RU" sz="1600" b="0" i="0" strike="noStrike" cap="none" spc="0" baseline="0" dirty="0">
                <a:solidFill>
                  <a:srgbClr val="181818"/>
                </a:solidFill>
                <a:effectLst/>
                <a:latin typeface="Arial"/>
                <a:ea typeface="Arial"/>
                <a:cs typeface="Arial"/>
              </a:rPr>
              <a:t>угрозу</a:t>
            </a:r>
            <a:r>
              <a:rPr lang="en-US" sz="1600" b="0" i="0" strike="noStrike" cap="none" spc="0" baseline="0" dirty="0">
                <a:solidFill>
                  <a:srgbClr val="181818"/>
                </a:solidFill>
                <a:effectLst/>
                <a:latin typeface="Arial"/>
                <a:ea typeface="Arial"/>
                <a:cs typeface="Arial"/>
              </a:rPr>
              <a:t> </a:t>
            </a:r>
            <a:r>
              <a:rPr lang="ru-RU" sz="1600" b="0" i="0" strike="noStrike" cap="none" spc="0" baseline="0" dirty="0">
                <a:solidFill>
                  <a:srgbClr val="181818"/>
                </a:solidFill>
                <a:effectLst/>
                <a:latin typeface="Arial"/>
                <a:ea typeface="Arial"/>
                <a:cs typeface="Arial"/>
              </a:rPr>
              <a:t>честность процесса.</a:t>
            </a:r>
          </a:p>
          <a:p>
            <a:pPr marL="285750" indent="-285750">
              <a:spcAft>
                <a:spcPts val="500"/>
              </a:spcAft>
              <a:buClr>
                <a:schemeClr val="accent2"/>
              </a:buClr>
              <a:buFont typeface="Arial" panose="020B0604020202020204" pitchFamily="34" charset="0"/>
              <a:buChar char="•"/>
            </a:pPr>
            <a:r>
              <a:rPr lang="ru-RU" sz="1600" b="0" i="0" strike="noStrike" cap="none" spc="0" baseline="0" dirty="0">
                <a:solidFill>
                  <a:srgbClr val="181818"/>
                </a:solidFill>
                <a:effectLst/>
                <a:latin typeface="Arial"/>
                <a:ea typeface="Arial"/>
                <a:cs typeface="Arial"/>
              </a:rPr>
              <a:t>Соблюдайте законы </a:t>
            </a:r>
            <a:r>
              <a:rPr lang="ru-RU" sz="1600" b="0" i="0" strike="noStrike" cap="none" spc="0" baseline="0">
                <a:solidFill>
                  <a:srgbClr val="181818"/>
                </a:solidFill>
                <a:effectLst/>
                <a:latin typeface="Arial"/>
                <a:ea typeface="Arial"/>
                <a:cs typeface="Arial"/>
              </a:rPr>
              <a:t>о </a:t>
            </a:r>
            <a:r>
              <a:rPr lang="ru-RU" sz="1600">
                <a:solidFill>
                  <a:srgbClr val="181818"/>
                </a:solidFill>
                <a:latin typeface="Arial"/>
                <a:ea typeface="Arial"/>
                <a:cs typeface="Arial"/>
              </a:rPr>
              <a:t>защите</a:t>
            </a:r>
            <a:r>
              <a:rPr lang="ru-RU" sz="1600" b="0" i="0" strike="noStrike" cap="none" spc="0" baseline="0">
                <a:solidFill>
                  <a:srgbClr val="181818"/>
                </a:solidFill>
                <a:effectLst/>
                <a:latin typeface="Arial"/>
                <a:ea typeface="Arial"/>
                <a:cs typeface="Arial"/>
              </a:rPr>
              <a:t> </a:t>
            </a:r>
            <a:r>
              <a:rPr lang="ru-RU" sz="1600" b="0" i="0" strike="noStrike" cap="none" spc="0" baseline="0" dirty="0">
                <a:solidFill>
                  <a:srgbClr val="181818"/>
                </a:solidFill>
                <a:effectLst/>
                <a:latin typeface="Arial"/>
                <a:ea typeface="Arial"/>
                <a:cs typeface="Arial"/>
              </a:rPr>
              <a:t>конкуренции и не вступайте в сговор с конкурентами.</a:t>
            </a:r>
          </a:p>
        </p:txBody>
      </p:sp>
      <p:cxnSp>
        <p:nvCxnSpPr>
          <p:cNvPr id="21" name="Straight Connector 20">
            <a:extLst>
              <a:ext uri="{FF2B5EF4-FFF2-40B4-BE49-F238E27FC236}">
                <a16:creationId xmlns:a16="http://schemas.microsoft.com/office/drawing/2014/main" id="{11CCF96A-ECF4-41FB-B1AE-1470238CFE4C}"/>
              </a:ext>
            </a:extLst>
          </p:cNvPr>
          <p:cNvCxnSpPr/>
          <p:nvPr/>
        </p:nvCxnSpPr>
        <p:spPr>
          <a:xfrm flipH="1">
            <a:off x="7382710" y="2747923"/>
            <a:ext cx="0" cy="2407447"/>
          </a:xfrm>
          <a:prstGeom prst="line">
            <a:avLst/>
          </a:prstGeom>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A6BB88A0-1540-451A-B529-AFBC7C2BEF08}"/>
              </a:ext>
            </a:extLst>
          </p:cNvPr>
          <p:cNvSpPr txBox="1"/>
          <p:nvPr/>
        </p:nvSpPr>
        <p:spPr>
          <a:xfrm>
            <a:off x="7473108" y="2727695"/>
            <a:ext cx="3489853" cy="2618666"/>
          </a:xfrm>
          <a:prstGeom prst="rect">
            <a:avLst/>
          </a:prstGeom>
          <a:noFill/>
        </p:spPr>
        <p:txBody>
          <a:bodyPr wrap="square" numCol="1" rtlCol="0">
            <a:spAutoFit/>
          </a:bodyPr>
          <a:lstStyle/>
          <a:p>
            <a:pPr marL="285750" indent="-285750">
              <a:spcAft>
                <a:spcPts val="500"/>
              </a:spcAft>
              <a:buClr>
                <a:schemeClr val="accent2"/>
              </a:buClr>
              <a:buBlip>
                <a:blip r:embed="rId6"/>
              </a:buBlip>
            </a:pPr>
            <a:r>
              <a:rPr lang="ru-RU" sz="1600" b="1" i="0" strike="noStrike" cap="none" spc="0" baseline="0" dirty="0">
                <a:solidFill>
                  <a:srgbClr val="181818"/>
                </a:solidFill>
                <a:effectLst/>
                <a:latin typeface="Arial"/>
                <a:ea typeface="Arial"/>
                <a:cs typeface="Arial"/>
              </a:rPr>
              <a:t>Не</a:t>
            </a:r>
            <a:r>
              <a:rPr lang="ru-RU" sz="1600" b="0" i="0" strike="noStrike" cap="none" spc="0" baseline="0" dirty="0">
                <a:solidFill>
                  <a:srgbClr val="181818"/>
                </a:solidFill>
                <a:effectLst/>
                <a:latin typeface="Arial"/>
                <a:ea typeface="Arial"/>
                <a:cs typeface="Arial"/>
              </a:rPr>
              <a:t> предоставляйте подарки, пожертвования или иные ценности с целью оказать влияние на тендерную документацию или результаты торгов.</a:t>
            </a:r>
          </a:p>
          <a:p>
            <a:pPr marL="285750" indent="-285750">
              <a:spcAft>
                <a:spcPts val="500"/>
              </a:spcAft>
              <a:buClr>
                <a:schemeClr val="accent2"/>
              </a:buClr>
              <a:buBlip>
                <a:blip r:embed="rId6"/>
              </a:buBlip>
            </a:pPr>
            <a:r>
              <a:rPr lang="ru-RU" sz="1600" b="1" i="0" strike="noStrike" cap="none" spc="0" baseline="0" dirty="0">
                <a:solidFill>
                  <a:srgbClr val="181818"/>
                </a:solidFill>
                <a:effectLst/>
                <a:latin typeface="Arial"/>
                <a:ea typeface="Arial"/>
                <a:cs typeface="Arial"/>
              </a:rPr>
              <a:t>Не </a:t>
            </a:r>
            <a:r>
              <a:rPr lang="ru-RU" sz="1600" b="0" i="0" strike="noStrike" cap="none" spc="0" baseline="0" dirty="0">
                <a:solidFill>
                  <a:srgbClr val="181818"/>
                </a:solidFill>
                <a:effectLst/>
                <a:latin typeface="Arial"/>
                <a:ea typeface="Arial"/>
                <a:cs typeface="Arial"/>
              </a:rPr>
              <a:t>подавайте «ложные заявки» с целью оказать влияние на результаты торгов.</a:t>
            </a:r>
          </a:p>
        </p:txBody>
      </p:sp>
    </p:spTree>
    <p:custDataLst>
      <p:tags r:id="rId1"/>
    </p:custDataLst>
    <p:extLst>
      <p:ext uri="{BB962C8B-B14F-4D97-AF65-F5344CB8AC3E}">
        <p14:creationId xmlns:p14="http://schemas.microsoft.com/office/powerpoint/2010/main" val="78296152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61" name="Content Placeholder 2">
            <a:extLst>
              <a:ext uri="{FF2B5EF4-FFF2-40B4-BE49-F238E27FC236}">
                <a16:creationId xmlns:a16="http://schemas.microsoft.com/office/drawing/2014/main" id="{53717543-5078-4D6F-BE81-27A40DC9302F}"/>
              </a:ext>
            </a:extLst>
          </p:cNvPr>
          <p:cNvSpPr>
            <a:spLocks noGrp="1"/>
          </p:cNvSpPr>
          <p:nvPr>
            <p:ph idx="1"/>
          </p:nvPr>
        </p:nvSpPr>
        <p:spPr>
          <a:xfrm>
            <a:off x="330199" y="2140055"/>
            <a:ext cx="9630547" cy="3896761"/>
          </a:xfrm>
        </p:spPr>
        <p:txBody>
          <a:bodyPr>
            <a:normAutofit fontScale="95000"/>
          </a:bodyPr>
          <a:lstStyle/>
          <a:p>
            <a:pPr marL="0" indent="0">
              <a:spcAft>
                <a:spcPts val="500"/>
              </a:spcAft>
              <a:buNone/>
            </a:pPr>
            <a:r>
              <a:rPr lang="ru-RU" sz="1900" b="1" dirty="0">
                <a:solidFill>
                  <a:srgbClr val="006D6F"/>
                </a:solidFill>
                <a:latin typeface="Arial"/>
              </a:rPr>
              <a:t>Подарки и развлечения</a:t>
            </a:r>
          </a:p>
          <a:p>
            <a:pPr marL="0" indent="0">
              <a:spcAft>
                <a:spcPts val="500"/>
              </a:spcAft>
              <a:buNone/>
            </a:pPr>
            <a:r>
              <a:rPr lang="ru-RU" sz="1700" b="1" u="sng" dirty="0">
                <a:solidFill>
                  <a:srgbClr val="181818"/>
                </a:solidFill>
                <a:latin typeface="Arial"/>
              </a:rPr>
              <a:t>Запрещено:</a:t>
            </a:r>
          </a:p>
          <a:p>
            <a:pPr marL="285750" indent="-285750">
              <a:spcAft>
                <a:spcPts val="500"/>
              </a:spcAft>
              <a:buClr>
                <a:schemeClr val="accent2"/>
              </a:buClr>
              <a:buBlip>
                <a:blip r:embed="rId3"/>
              </a:buBlip>
            </a:pPr>
            <a:r>
              <a:rPr lang="ru-RU" sz="1700" dirty="0">
                <a:solidFill>
                  <a:srgbClr val="181818"/>
                </a:solidFill>
                <a:latin typeface="Arial"/>
              </a:rPr>
              <a:t>Дарить подарки медицинским и фармацевтическим работникам.</a:t>
            </a:r>
          </a:p>
          <a:p>
            <a:pPr marL="285750" indent="-285750">
              <a:spcAft>
                <a:spcPts val="500"/>
              </a:spcAft>
              <a:buClr>
                <a:schemeClr val="accent2"/>
              </a:buClr>
              <a:buBlip>
                <a:blip r:embed="rId3"/>
              </a:buBlip>
            </a:pPr>
            <a:r>
              <a:rPr lang="ru-RU" sz="1700" dirty="0">
                <a:solidFill>
                  <a:srgbClr val="181818"/>
                </a:solidFill>
                <a:latin typeface="Arial"/>
              </a:rPr>
              <a:t>Организовывать развлекательные мероприятия, отдых, проезд к отдыху для должностных лиц, медицинских и фармацевтических работников и их родственников / </a:t>
            </a:r>
            <a:r>
              <a:rPr lang="ru-RU" sz="1700">
                <a:solidFill>
                  <a:srgbClr val="181818"/>
                </a:solidFill>
                <a:latin typeface="Arial"/>
              </a:rPr>
              <a:t>иных гостей.</a:t>
            </a:r>
            <a:endParaRPr lang="ru-RU" sz="1700" dirty="0">
              <a:solidFill>
                <a:srgbClr val="181818"/>
              </a:solidFill>
              <a:latin typeface="Arial"/>
            </a:endParaRPr>
          </a:p>
          <a:p>
            <a:pPr marL="285750" indent="-285750">
              <a:spcAft>
                <a:spcPts val="500"/>
              </a:spcAft>
              <a:buClr>
                <a:schemeClr val="accent2"/>
              </a:buClr>
              <a:buBlip>
                <a:blip r:embed="rId3"/>
              </a:buBlip>
            </a:pPr>
            <a:r>
              <a:rPr lang="ru-RU" sz="1700" dirty="0">
                <a:solidFill>
                  <a:srgbClr val="181818"/>
                </a:solidFill>
                <a:latin typeface="Arial"/>
              </a:rPr>
              <a:t>Предоставлять должностным лицам, медицинским и фармацевтическим работникам, денежные средства (за исключением вознаграждений по договорам при проведении клинических исследований лекарственных препаратов, клинических испытаний медицинских изделий, вознаграждений, связанных с осуществлением педагогической и (или) научной деятельности по соответствующему договору, заключенному в письменном виде) или денежные эквиваленты, такие как подарочные сертификаты.</a:t>
            </a:r>
          </a:p>
          <a:p>
            <a:pPr marL="0" indent="0">
              <a:lnSpc>
                <a:spcPct val="90000"/>
              </a:lnSpc>
              <a:buNone/>
            </a:pPr>
            <a:endParaRPr lang="ru-RU" sz="1500" b="0" i="0" strike="noStrike" cap="none" spc="0" baseline="0" dirty="0">
              <a:solidFill>
                <a:srgbClr val="404040"/>
              </a:solidFill>
              <a:effectLst/>
              <a:latin typeface="Trebuchet MS"/>
              <a:ea typeface="Trebuchet MS"/>
              <a:cs typeface="Trebuchet MS"/>
            </a:endParaRPr>
          </a:p>
        </p:txBody>
      </p: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Tree>
    <p:custDataLst>
      <p:tags r:id="rId1"/>
    </p:custDataLst>
    <p:extLst>
      <p:ext uri="{BB962C8B-B14F-4D97-AF65-F5344CB8AC3E}">
        <p14:creationId xmlns:p14="http://schemas.microsoft.com/office/powerpoint/2010/main" val="370717288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61" name="Content Placeholder 2">
            <a:extLst>
              <a:ext uri="{FF2B5EF4-FFF2-40B4-BE49-F238E27FC236}">
                <a16:creationId xmlns:a16="http://schemas.microsoft.com/office/drawing/2014/main" id="{53717543-5078-4D6F-BE81-27A40DC9302F}"/>
              </a:ext>
            </a:extLst>
          </p:cNvPr>
          <p:cNvSpPr>
            <a:spLocks noGrp="1"/>
          </p:cNvSpPr>
          <p:nvPr>
            <p:ph idx="1"/>
          </p:nvPr>
        </p:nvSpPr>
        <p:spPr>
          <a:xfrm>
            <a:off x="330200" y="2488863"/>
            <a:ext cx="9630547" cy="3896761"/>
          </a:xfrm>
        </p:spPr>
        <p:txBody>
          <a:bodyPr>
            <a:normAutofit fontScale="95000"/>
          </a:bodyPr>
          <a:lstStyle/>
          <a:p>
            <a:pPr marL="0" indent="0">
              <a:spcAft>
                <a:spcPts val="500"/>
              </a:spcAft>
              <a:buNone/>
            </a:pPr>
            <a:r>
              <a:rPr lang="ru-RU" sz="1900" b="1" dirty="0">
                <a:solidFill>
                  <a:srgbClr val="006D6F"/>
                </a:solidFill>
                <a:latin typeface="Arial"/>
              </a:rPr>
              <a:t>Благотворительные пожертвования</a:t>
            </a:r>
          </a:p>
          <a:p>
            <a:pPr marL="0" indent="0">
              <a:spcAft>
                <a:spcPts val="500"/>
              </a:spcAft>
              <a:buNone/>
            </a:pPr>
            <a:r>
              <a:rPr lang="ru-RU" sz="1900" dirty="0">
                <a:solidFill>
                  <a:srgbClr val="181818"/>
                </a:solidFill>
                <a:latin typeface="Arial"/>
              </a:rPr>
              <a:t>Допустимы денежные пожертвования, а также пожертвования в натуральной форме в общеполезных целях для поддержки добросовестных благотворительных организаций </a:t>
            </a:r>
            <a:r>
              <a:rPr lang="ru-RU" sz="1900" b="1" dirty="0">
                <a:solidFill>
                  <a:srgbClr val="181818"/>
                </a:solidFill>
                <a:latin typeface="Arial"/>
              </a:rPr>
              <a:t>при условии, что такие пожертвования не побуждают к ненадлежащим действиям / бездействию (таким, как принятие решения о закупке товаров или услуг Компании) и не приносят личную выгоду должностному лицу / медицинскому работнику.</a:t>
            </a:r>
          </a:p>
          <a:p>
            <a:pPr marL="0" indent="0">
              <a:lnSpc>
                <a:spcPct val="90000"/>
              </a:lnSpc>
              <a:buNone/>
            </a:pPr>
            <a:endParaRPr lang="ru-RU" sz="1500" b="0" i="0" strike="noStrike" cap="none" spc="0" baseline="0" dirty="0">
              <a:solidFill>
                <a:srgbClr val="404040"/>
              </a:solidFill>
              <a:effectLst/>
              <a:latin typeface="Trebuchet MS"/>
              <a:ea typeface="Trebuchet MS"/>
              <a:cs typeface="Trebuchet MS"/>
            </a:endParaRPr>
          </a:p>
        </p:txBody>
      </p: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Tree>
    <p:custDataLst>
      <p:tags r:id="rId1"/>
    </p:custDataLst>
    <p:extLst>
      <p:ext uri="{BB962C8B-B14F-4D97-AF65-F5344CB8AC3E}">
        <p14:creationId xmlns:p14="http://schemas.microsoft.com/office/powerpoint/2010/main" val="30067634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61" name="Content Placeholder 2">
            <a:extLst>
              <a:ext uri="{FF2B5EF4-FFF2-40B4-BE49-F238E27FC236}">
                <a16:creationId xmlns:a16="http://schemas.microsoft.com/office/drawing/2014/main" id="{53717543-5078-4D6F-BE81-27A40DC9302F}"/>
              </a:ext>
            </a:extLst>
          </p:cNvPr>
          <p:cNvSpPr>
            <a:spLocks noGrp="1"/>
          </p:cNvSpPr>
          <p:nvPr>
            <p:ph idx="1"/>
          </p:nvPr>
        </p:nvSpPr>
        <p:spPr>
          <a:xfrm>
            <a:off x="330200" y="1862395"/>
            <a:ext cx="8747125" cy="4800872"/>
          </a:xfrm>
        </p:spPr>
        <p:txBody>
          <a:bodyPr>
            <a:normAutofit fontScale="57500" lnSpcReduction="20000"/>
          </a:bodyPr>
          <a:lstStyle/>
          <a:p>
            <a:pPr marL="0" indent="0">
              <a:spcAft>
                <a:spcPts val="500"/>
              </a:spcAft>
              <a:buNone/>
            </a:pPr>
            <a:r>
              <a:rPr lang="ru-RU" sz="3100" b="1" dirty="0">
                <a:solidFill>
                  <a:srgbClr val="006D6F"/>
                </a:solidFill>
                <a:latin typeface="Arial"/>
              </a:rPr>
              <a:t>Предоставление пожертвования на организацию образовательного мероприятия (образовательного гранта)</a:t>
            </a:r>
          </a:p>
          <a:p>
            <a:pPr marL="0" indent="0">
              <a:spcAft>
                <a:spcPts val="500"/>
              </a:spcAft>
              <a:buNone/>
            </a:pPr>
            <a:r>
              <a:rPr lang="ru-RU" sz="2800" dirty="0">
                <a:solidFill>
                  <a:srgbClr val="181818"/>
                </a:solidFill>
                <a:latin typeface="Arial"/>
              </a:rPr>
              <a:t>Прямое спонсирование участия отдельного медицинского работника в стороннем образовательном мероприятии </a:t>
            </a:r>
            <a:r>
              <a:rPr lang="ru-RU" sz="2800" b="1" dirty="0">
                <a:solidFill>
                  <a:srgbClr val="181818"/>
                </a:solidFill>
                <a:latin typeface="Arial"/>
              </a:rPr>
              <a:t>запрещено</a:t>
            </a:r>
            <a:r>
              <a:rPr lang="ru-RU" sz="2800" dirty="0">
                <a:solidFill>
                  <a:srgbClr val="181818"/>
                </a:solidFill>
                <a:latin typeface="Arial"/>
              </a:rPr>
              <a:t>.</a:t>
            </a:r>
          </a:p>
          <a:p>
            <a:pPr marL="0" indent="0">
              <a:spcAft>
                <a:spcPts val="500"/>
              </a:spcAft>
              <a:buNone/>
            </a:pPr>
            <a:r>
              <a:rPr lang="ru-RU" sz="2800" dirty="0">
                <a:solidFill>
                  <a:srgbClr val="181818"/>
                </a:solidFill>
                <a:latin typeface="Arial"/>
              </a:rPr>
              <a:t>В можете предоставлять гранты в законных образовательных целях, включая гранты на поддержку подлинного медицинского образования, обучение пациентов по важным темам здравоохранения и поддержку образовательного мероприятия, организуемого третьей стороной.</a:t>
            </a:r>
          </a:p>
          <a:p>
            <a:pPr marL="0" indent="0">
              <a:spcAft>
                <a:spcPts val="500"/>
              </a:spcAft>
              <a:buNone/>
            </a:pPr>
            <a:r>
              <a:rPr lang="ru-RU" sz="2800" dirty="0">
                <a:solidFill>
                  <a:srgbClr val="181818"/>
                </a:solidFill>
                <a:latin typeface="Arial"/>
              </a:rPr>
              <a:t>При предоставлении образовательного гранта вы должны убедиться, что мероприятие соответствуют следующим критериям:</a:t>
            </a:r>
          </a:p>
          <a:p>
            <a:pPr marL="285750" indent="-285750">
              <a:spcAft>
                <a:spcPts val="500"/>
              </a:spcAft>
              <a:buClr>
                <a:schemeClr val="accent2"/>
              </a:buClr>
              <a:buFont typeface="Arial" panose="020B0604020202020204" pitchFamily="34" charset="0"/>
              <a:buChar char="•"/>
            </a:pPr>
            <a:r>
              <a:rPr lang="ru-RU" sz="2800" dirty="0">
                <a:solidFill>
                  <a:srgbClr val="181818"/>
                </a:solidFill>
                <a:latin typeface="Arial"/>
              </a:rPr>
              <a:t>Вопросы, обсуждаемые на мероприятии, касаются научных или образовательных тем, представляющих интерес для Компании.</a:t>
            </a:r>
          </a:p>
          <a:p>
            <a:pPr marL="285750" indent="-285750">
              <a:spcAft>
                <a:spcPts val="500"/>
              </a:spcAft>
              <a:buClr>
                <a:schemeClr val="accent2"/>
              </a:buClr>
              <a:buFont typeface="Arial" panose="020B0604020202020204" pitchFamily="34" charset="0"/>
              <a:buChar char="•"/>
            </a:pPr>
            <a:r>
              <a:rPr lang="ru-RU" sz="2800" dirty="0">
                <a:solidFill>
                  <a:srgbClr val="181818"/>
                </a:solidFill>
                <a:latin typeface="Arial"/>
              </a:rPr>
              <a:t>Место проведения мероприятия является скромным и подходящим по формату и способствует обмену научной информации. Место проведения мероприятия не должно быть его основной привлекательностью.</a:t>
            </a:r>
          </a:p>
          <a:p>
            <a:pPr marL="285750" indent="-285750">
              <a:spcAft>
                <a:spcPts val="500"/>
              </a:spcAft>
              <a:buClr>
                <a:schemeClr val="accent2"/>
              </a:buClr>
              <a:buFont typeface="Arial" panose="020B0604020202020204" pitchFamily="34" charset="0"/>
              <a:buChar char="•"/>
            </a:pPr>
            <a:r>
              <a:rPr lang="ru-RU" sz="2800" dirty="0">
                <a:solidFill>
                  <a:srgbClr val="181818"/>
                </a:solidFill>
                <a:latin typeface="Arial"/>
              </a:rPr>
              <a:t>Финансирование вами этого мероприятия не подразумевает организацию и проведение развлекательных мероприятий.</a:t>
            </a:r>
          </a:p>
          <a:p>
            <a:pPr marL="0" indent="0">
              <a:lnSpc>
                <a:spcPct val="90000"/>
              </a:lnSpc>
              <a:buNone/>
            </a:pPr>
            <a:endParaRPr lang="ru-RU" sz="1500" b="0" i="0" strike="noStrike" cap="none" spc="0" baseline="0" dirty="0">
              <a:solidFill>
                <a:srgbClr val="404040"/>
              </a:solidFill>
              <a:effectLst/>
              <a:latin typeface="Trebuchet MS"/>
              <a:ea typeface="Trebuchet MS"/>
              <a:cs typeface="Trebuchet MS"/>
            </a:endParaRPr>
          </a:p>
        </p:txBody>
      </p: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Tree>
    <p:custDataLst>
      <p:tags r:id="rId1"/>
    </p:custDataLst>
    <p:extLst>
      <p:ext uri="{BB962C8B-B14F-4D97-AF65-F5344CB8AC3E}">
        <p14:creationId xmlns:p14="http://schemas.microsoft.com/office/powerpoint/2010/main" val="308622602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4" name="TextBox 13">
            <a:extLst>
              <a:ext uri="{FF2B5EF4-FFF2-40B4-BE49-F238E27FC236}">
                <a16:creationId xmlns:a16="http://schemas.microsoft.com/office/drawing/2014/main" id="{9B76B8E5-F605-494F-8F8D-CD7B78DA5A6F}"/>
              </a:ext>
            </a:extLst>
          </p:cNvPr>
          <p:cNvSpPr txBox="1"/>
          <p:nvPr/>
        </p:nvSpPr>
        <p:spPr>
          <a:xfrm>
            <a:off x="569486" y="1942271"/>
            <a:ext cx="5078839" cy="4891083"/>
          </a:xfrm>
          <a:prstGeom prst="rect">
            <a:avLst/>
          </a:prstGeom>
          <a:noFill/>
        </p:spPr>
        <p:txBody>
          <a:bodyPr wrap="square" numCol="1" rtlCol="0">
            <a:spAutoFit/>
          </a:bodyPr>
          <a:lstStyle/>
          <a:p>
            <a:pPr>
              <a:spcAft>
                <a:spcPts val="500"/>
              </a:spcAft>
            </a:pPr>
            <a:r>
              <a:rPr lang="ru-RU" sz="2100" b="1" i="0" strike="noStrike" cap="none" spc="0" baseline="0" dirty="0">
                <a:solidFill>
                  <a:srgbClr val="006D6F"/>
                </a:solidFill>
                <a:effectLst/>
                <a:latin typeface="Arial"/>
                <a:ea typeface="Arial"/>
                <a:cs typeface="Arial"/>
              </a:rPr>
              <a:t>Питание</a:t>
            </a:r>
            <a:endParaRPr lang="en-US" sz="2100"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ru-RU" sz="1800" b="1" i="0" strike="noStrike" cap="none" spc="0" baseline="0" dirty="0">
                <a:solidFill>
                  <a:srgbClr val="181818"/>
                </a:solidFill>
                <a:effectLst/>
                <a:latin typeface="Arial"/>
                <a:ea typeface="Arial"/>
                <a:cs typeface="Arial"/>
              </a:rPr>
              <a:t>Что вы можете делать</a:t>
            </a:r>
            <a:r>
              <a:rPr lang="ru-RU" sz="1800" b="0" i="0" strike="noStrike" cap="none" spc="0" baseline="0" dirty="0">
                <a:solidFill>
                  <a:srgbClr val="181818"/>
                </a:solidFill>
                <a:effectLst/>
                <a:latin typeface="Arial"/>
                <a:ea typeface="Arial"/>
                <a:cs typeface="Arial"/>
              </a:rPr>
              <a:t>:</a:t>
            </a:r>
          </a:p>
          <a:p>
            <a:pPr marL="285750" indent="-285750">
              <a:spcAft>
                <a:spcPts val="500"/>
              </a:spcAft>
              <a:buClr>
                <a:schemeClr val="accent2"/>
              </a:buClr>
              <a:buBlip>
                <a:blip r:embed="rId5"/>
              </a:buBlip>
            </a:pPr>
            <a:r>
              <a:rPr lang="ru-RU" dirty="0">
                <a:solidFill>
                  <a:srgbClr val="181818"/>
                </a:solidFill>
                <a:latin typeface="Arial"/>
                <a:cs typeface="Arial"/>
              </a:rPr>
              <a:t>Компенсировать питание медицинских работников, в случае если это является обязательством Компании по договору возмездного оказания услуг научного или педагогического характера с медицинским работником. Данная компенсация также должна быть непосредственно связана с оказываемыми услугами. </a:t>
            </a:r>
          </a:p>
          <a:p>
            <a:pPr marL="285750" indent="-285750">
              <a:spcAft>
                <a:spcPts val="500"/>
              </a:spcAft>
              <a:buClr>
                <a:schemeClr val="accent2"/>
              </a:buClr>
              <a:buBlip>
                <a:blip r:embed="rId5"/>
              </a:buBlip>
            </a:pPr>
            <a:r>
              <a:rPr lang="ru-RU" dirty="0">
                <a:solidFill>
                  <a:srgbClr val="181818"/>
                </a:solidFill>
                <a:latin typeface="Arial"/>
                <a:cs typeface="Arial"/>
              </a:rPr>
              <a:t>В отсутствие договора Компания может предоставлять медицинским работникам только </a:t>
            </a:r>
            <a:r>
              <a:rPr lang="ru-RU" dirty="0" err="1">
                <a:solidFill>
                  <a:srgbClr val="181818"/>
                </a:solidFill>
                <a:latin typeface="Arial"/>
                <a:cs typeface="Arial"/>
              </a:rPr>
              <a:t>неперсонофицированное</a:t>
            </a:r>
            <a:r>
              <a:rPr lang="ru-RU" dirty="0">
                <a:solidFill>
                  <a:srgbClr val="181818"/>
                </a:solidFill>
                <a:latin typeface="Arial"/>
                <a:cs typeface="Arial"/>
              </a:rPr>
              <a:t> питание (например, в формате шведского стола).</a:t>
            </a:r>
          </a:p>
          <a:p>
            <a:pPr marL="285750" indent="-285750">
              <a:spcAft>
                <a:spcPts val="500"/>
              </a:spcAft>
              <a:buClr>
                <a:schemeClr val="accent2"/>
              </a:buClr>
              <a:buBlip>
                <a:blip r:embed="rId5"/>
              </a:buBlip>
            </a:pPr>
            <a:endParaRPr lang="ru-RU" dirty="0">
              <a:solidFill>
                <a:srgbClr val="181818"/>
              </a:solidFill>
              <a:latin typeface="Arial"/>
              <a:cs typeface="Arial"/>
            </a:endParaRPr>
          </a:p>
          <a:p>
            <a:pPr marL="285750" indent="-285750">
              <a:spcAft>
                <a:spcPts val="500"/>
              </a:spcAft>
              <a:buClr>
                <a:schemeClr val="accent2"/>
              </a:buClr>
              <a:buBlip>
                <a:blip r:embed="rId5"/>
              </a:buBlip>
            </a:pPr>
            <a:endParaRPr lang="ru-RU" sz="1800" b="1" i="0" strike="noStrike" cap="none" spc="0" baseline="0" dirty="0">
              <a:solidFill>
                <a:srgbClr val="181818"/>
              </a:solidFill>
              <a:effectLst/>
              <a:highlight>
                <a:srgbClr val="00FFFF"/>
              </a:highlight>
              <a:latin typeface="Arial"/>
              <a:ea typeface="Arial"/>
              <a:cs typeface="Arial"/>
            </a:endParaRPr>
          </a:p>
        </p:txBody>
      </p:sp>
      <p:sp>
        <p:nvSpPr>
          <p:cNvPr id="15" name="Rectangle 14">
            <a:extLst>
              <a:ext uri="{FF2B5EF4-FFF2-40B4-BE49-F238E27FC236}">
                <a16:creationId xmlns:a16="http://schemas.microsoft.com/office/drawing/2014/main" id="{C64E1F44-6EB5-46F5-A697-52CEB5D21584}"/>
              </a:ext>
            </a:extLst>
          </p:cNvPr>
          <p:cNvSpPr/>
          <p:nvPr/>
        </p:nvSpPr>
        <p:spPr>
          <a:xfrm>
            <a:off x="5769078" y="2107549"/>
            <a:ext cx="4813197" cy="264290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FA17195-716E-4343-B833-7F5ECDD51EF3}"/>
              </a:ext>
            </a:extLst>
          </p:cNvPr>
          <p:cNvSpPr txBox="1"/>
          <p:nvPr/>
        </p:nvSpPr>
        <p:spPr>
          <a:xfrm>
            <a:off x="5975400" y="2210718"/>
            <a:ext cx="4566709" cy="2436564"/>
          </a:xfrm>
          <a:prstGeom prst="rect">
            <a:avLst/>
          </a:prstGeom>
          <a:noFill/>
        </p:spPr>
        <p:txBody>
          <a:bodyPr wrap="square" numCol="1" rtlCol="0">
            <a:spAutoFit/>
          </a:bodyPr>
          <a:lstStyle/>
          <a:p>
            <a:pPr>
              <a:spcAft>
                <a:spcPts val="500"/>
              </a:spcAft>
            </a:pPr>
            <a:r>
              <a:rPr lang="ru-RU" sz="1600" b="1" i="0" strike="noStrike" cap="none" spc="0" baseline="0" dirty="0">
                <a:solidFill>
                  <a:srgbClr val="181818"/>
                </a:solidFill>
                <a:effectLst/>
                <a:latin typeface="Arial"/>
                <a:ea typeface="Arial"/>
                <a:cs typeface="Arial"/>
              </a:rPr>
              <a:t>Советы по обеспечению корректного взаимодействия:</a:t>
            </a:r>
          </a:p>
          <a:p>
            <a:pPr marL="285750" indent="-285750">
              <a:spcAft>
                <a:spcPts val="500"/>
              </a:spcAft>
              <a:buClr>
                <a:schemeClr val="accent2"/>
              </a:buClr>
              <a:buFont typeface="Arial" panose="020B0604020202020204" pitchFamily="34" charset="0"/>
              <a:buChar char="•"/>
            </a:pPr>
            <a:r>
              <a:rPr lang="ru-RU" sz="1600" b="0" i="0" strike="noStrike" cap="none" spc="0" baseline="0" dirty="0">
                <a:solidFill>
                  <a:srgbClr val="181818"/>
                </a:solidFill>
                <a:effectLst/>
                <a:latin typeface="Arial"/>
                <a:ea typeface="Arial"/>
                <a:cs typeface="Arial"/>
              </a:rPr>
              <a:t>Питание должно быть скромным и соответствовать внутренним лимитам </a:t>
            </a:r>
            <a:r>
              <a:rPr lang="ru-RU" sz="1600" dirty="0">
                <a:solidFill>
                  <a:srgbClr val="181818"/>
                </a:solidFill>
                <a:latin typeface="Arial"/>
                <a:ea typeface="Arial"/>
                <a:cs typeface="Arial"/>
              </a:rPr>
              <a:t>расходов на питание.</a:t>
            </a:r>
          </a:p>
          <a:p>
            <a:pPr marL="285750" indent="-285750">
              <a:spcAft>
                <a:spcPts val="500"/>
              </a:spcAft>
              <a:buClr>
                <a:schemeClr val="accent2"/>
              </a:buClr>
              <a:buFont typeface="Arial" panose="020B0604020202020204" pitchFamily="34" charset="0"/>
              <a:buChar char="•"/>
            </a:pPr>
            <a:r>
              <a:rPr lang="ru-RU" sz="1600" b="0" i="0" strike="noStrike" cap="none" spc="0" baseline="0" dirty="0">
                <a:solidFill>
                  <a:srgbClr val="181818"/>
                </a:solidFill>
                <a:effectLst/>
                <a:latin typeface="Arial"/>
                <a:ea typeface="Arial"/>
                <a:cs typeface="Arial"/>
              </a:rPr>
              <a:t>Не предоставляйте питание личному гостю должностного лица, медицинского или фармацевтического работника.</a:t>
            </a:r>
          </a:p>
        </p:txBody>
      </p:sp>
    </p:spTree>
    <p:custDataLst>
      <p:tags r:id="rId1"/>
    </p:custDataLst>
    <p:extLst>
      <p:ext uri="{BB962C8B-B14F-4D97-AF65-F5344CB8AC3E}">
        <p14:creationId xmlns:p14="http://schemas.microsoft.com/office/powerpoint/2010/main" val="350800400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61" name="Content Placeholder 2">
            <a:extLst>
              <a:ext uri="{FF2B5EF4-FFF2-40B4-BE49-F238E27FC236}">
                <a16:creationId xmlns:a16="http://schemas.microsoft.com/office/drawing/2014/main" id="{53717543-5078-4D6F-BE81-27A40DC9302F}"/>
              </a:ext>
            </a:extLst>
          </p:cNvPr>
          <p:cNvSpPr>
            <a:spLocks noGrp="1"/>
          </p:cNvSpPr>
          <p:nvPr>
            <p:ph idx="1"/>
          </p:nvPr>
        </p:nvSpPr>
        <p:spPr>
          <a:xfrm>
            <a:off x="330200" y="2232172"/>
            <a:ext cx="8964720" cy="3868373"/>
          </a:xfrm>
        </p:spPr>
        <p:txBody>
          <a:bodyPr>
            <a:normAutofit fontScale="80000" lnSpcReduction="10000"/>
          </a:bodyPr>
          <a:lstStyle/>
          <a:p>
            <a:pPr marL="0" indent="0">
              <a:spcAft>
                <a:spcPts val="500"/>
              </a:spcAft>
              <a:buNone/>
            </a:pPr>
            <a:r>
              <a:rPr lang="ru-RU" sz="2100" b="1" dirty="0">
                <a:solidFill>
                  <a:srgbClr val="006D6F"/>
                </a:solidFill>
                <a:latin typeface="Arial"/>
              </a:rPr>
              <a:t>Демонстрационная продукция и образцы</a:t>
            </a:r>
          </a:p>
          <a:p>
            <a:pPr marL="0" indent="0">
              <a:spcAft>
                <a:spcPts val="500"/>
              </a:spcAft>
              <a:buNone/>
            </a:pPr>
            <a:r>
              <a:rPr lang="ru-RU" dirty="0">
                <a:solidFill>
                  <a:srgbClr val="181818"/>
                </a:solidFill>
                <a:latin typeface="Arial"/>
              </a:rPr>
              <a:t>Вы </a:t>
            </a:r>
            <a:r>
              <a:rPr lang="ru-RU" b="1" dirty="0">
                <a:solidFill>
                  <a:srgbClr val="181818"/>
                </a:solidFill>
                <a:latin typeface="Arial"/>
              </a:rPr>
              <a:t>не</a:t>
            </a:r>
            <a:r>
              <a:rPr lang="ru-RU" dirty="0">
                <a:solidFill>
                  <a:srgbClr val="181818"/>
                </a:solidFill>
                <a:latin typeface="Arial"/>
              </a:rPr>
              <a:t> можете предоставлять медицинским и фармацевтическим работникам образцы:</a:t>
            </a:r>
          </a:p>
          <a:p>
            <a:pPr marL="285750" indent="-285750">
              <a:spcAft>
                <a:spcPts val="500"/>
              </a:spcAft>
              <a:buClr>
                <a:schemeClr val="accent2"/>
              </a:buClr>
              <a:buBlip>
                <a:blip r:embed="rId3"/>
              </a:buBlip>
            </a:pPr>
            <a:r>
              <a:rPr lang="ru-RU" dirty="0">
                <a:solidFill>
                  <a:srgbClr val="181818"/>
                </a:solidFill>
                <a:latin typeface="Arial"/>
              </a:rPr>
              <a:t>Для вручения пациентам или населению.</a:t>
            </a:r>
          </a:p>
          <a:p>
            <a:pPr marL="285750" indent="-285750">
              <a:spcAft>
                <a:spcPts val="500"/>
              </a:spcAft>
              <a:buClr>
                <a:schemeClr val="accent2"/>
              </a:buClr>
              <a:buBlip>
                <a:blip r:embed="rId3"/>
              </a:buBlip>
            </a:pPr>
            <a:r>
              <a:rPr lang="ru-RU" dirty="0">
                <a:solidFill>
                  <a:srgbClr val="181818"/>
                </a:solidFill>
                <a:latin typeface="Arial"/>
              </a:rPr>
              <a:t>В качестве вознаграждения или компенсации отдельным медицинским и фармацевтическим работникам или учреждениям здравоохранения / фармацевтическим организациям за прошлые закупки, будущие обязательства по закупкам товаров или услуг Компании, или в обмен на маркетинговую информацию или мнимую нехватку продукции.</a:t>
            </a:r>
          </a:p>
          <a:p>
            <a:pPr marL="285750" indent="-285750">
              <a:spcAft>
                <a:spcPts val="500"/>
              </a:spcAft>
              <a:buClr>
                <a:schemeClr val="accent2"/>
              </a:buClr>
              <a:buBlip>
                <a:blip r:embed="rId3"/>
              </a:buBlip>
            </a:pPr>
            <a:r>
              <a:rPr lang="ru-RU" dirty="0">
                <a:solidFill>
                  <a:srgbClr val="181818"/>
                </a:solidFill>
                <a:latin typeface="Arial"/>
              </a:rPr>
              <a:t>Если продукт не был одобрен местным регулятором / не было получено соответствующее разрешение на данном рынке (за исключением случаев, когда это напрямую разрешено применимым законодательством на данном рынке).</a:t>
            </a:r>
          </a:p>
          <a:p>
            <a:pPr marL="285750" indent="-285750">
              <a:spcAft>
                <a:spcPts val="500"/>
              </a:spcAft>
              <a:buClr>
                <a:schemeClr val="accent2"/>
              </a:buClr>
              <a:buBlip>
                <a:blip r:embed="rId3"/>
              </a:buBlip>
            </a:pPr>
            <a:r>
              <a:rPr lang="ru-RU" dirty="0">
                <a:solidFill>
                  <a:srgbClr val="181818"/>
                </a:solidFill>
                <a:latin typeface="Arial"/>
              </a:rPr>
              <a:t>Для использования продукта не в соответствии с инструкцией по применению (</a:t>
            </a:r>
            <a:r>
              <a:rPr lang="en-US" dirty="0">
                <a:solidFill>
                  <a:srgbClr val="181818"/>
                </a:solidFill>
                <a:latin typeface="Arial"/>
              </a:rPr>
              <a:t>off-label use)</a:t>
            </a:r>
            <a:r>
              <a:rPr lang="ru-RU" dirty="0">
                <a:solidFill>
                  <a:srgbClr val="181818"/>
                </a:solidFill>
                <a:latin typeface="Arial"/>
              </a:rPr>
              <a:t>.</a:t>
            </a:r>
          </a:p>
          <a:p>
            <a:pPr marL="285750" indent="-285750">
              <a:spcAft>
                <a:spcPts val="500"/>
              </a:spcAft>
              <a:buClr>
                <a:schemeClr val="accent2"/>
              </a:buClr>
              <a:buBlip>
                <a:blip r:embed="rId3"/>
              </a:buBlip>
            </a:pPr>
            <a:r>
              <a:rPr lang="ru-RU" dirty="0">
                <a:solidFill>
                  <a:srgbClr val="181818"/>
                </a:solidFill>
                <a:latin typeface="Arial"/>
              </a:rPr>
              <a:t>Всегда помните, что передача образцов может быть расценена как подарок. Подарки медицинским и фармацевтическим работникам запрещены в некоторых странах (например, в России).</a:t>
            </a:r>
          </a:p>
          <a:p>
            <a:pPr marL="0" indent="0">
              <a:lnSpc>
                <a:spcPct val="90000"/>
              </a:lnSpc>
              <a:buNone/>
            </a:pPr>
            <a:endParaRPr lang="ru-RU" sz="1500" b="0" i="0" strike="noStrike" cap="none" spc="0" baseline="0" dirty="0">
              <a:solidFill>
                <a:srgbClr val="404040"/>
              </a:solidFill>
              <a:effectLst/>
              <a:latin typeface="Trebuchet MS"/>
              <a:ea typeface="Trebuchet MS"/>
              <a:cs typeface="Trebuchet MS"/>
            </a:endParaRPr>
          </a:p>
        </p:txBody>
      </p: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Tree>
    <p:custDataLst>
      <p:tags r:id="rId1"/>
    </p:custDataLst>
    <p:extLst>
      <p:ext uri="{BB962C8B-B14F-4D97-AF65-F5344CB8AC3E}">
        <p14:creationId xmlns:p14="http://schemas.microsoft.com/office/powerpoint/2010/main" val="337201665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graphicFrame>
        <p:nvGraphicFramePr>
          <p:cNvPr id="14" name="Table 13">
            <a:extLst>
              <a:ext uri="{FF2B5EF4-FFF2-40B4-BE49-F238E27FC236}">
                <a16:creationId xmlns:a16="http://schemas.microsoft.com/office/drawing/2014/main" id="{3E9732B5-F364-432E-A15F-7F78ECFE5777}"/>
              </a:ext>
            </a:extLst>
          </p:cNvPr>
          <p:cNvGraphicFramePr>
            <a:graphicFrameLocks noGrp="1"/>
          </p:cNvGraphicFramePr>
          <p:nvPr>
            <p:extLst>
              <p:ext uri="{D42A27DB-BD31-4B8C-83A1-F6EECF244321}">
                <p14:modId xmlns:p14="http://schemas.microsoft.com/office/powerpoint/2010/main" val="3973593225"/>
              </p:ext>
            </p:extLst>
          </p:nvPr>
        </p:nvGraphicFramePr>
        <p:xfrm>
          <a:off x="476634" y="2259591"/>
          <a:ext cx="8459933" cy="3986808"/>
        </p:xfrm>
        <a:graphic>
          <a:graphicData uri="http://schemas.openxmlformats.org/drawingml/2006/table">
            <a:tbl>
              <a:tblPr firstRow="1" bandRow="1">
                <a:tableStyleId>{5C22544A-7EE6-4342-B048-85BDC9FD1C3A}</a:tableStyleId>
              </a:tblPr>
              <a:tblGrid>
                <a:gridCol w="3076340">
                  <a:extLst>
                    <a:ext uri="{9D8B030D-6E8A-4147-A177-3AD203B41FA5}">
                      <a16:colId xmlns:a16="http://schemas.microsoft.com/office/drawing/2014/main" val="3387197682"/>
                    </a:ext>
                  </a:extLst>
                </a:gridCol>
                <a:gridCol w="5383593">
                  <a:extLst>
                    <a:ext uri="{9D8B030D-6E8A-4147-A177-3AD203B41FA5}">
                      <a16:colId xmlns:a16="http://schemas.microsoft.com/office/drawing/2014/main" val="3346849977"/>
                    </a:ext>
                  </a:extLst>
                </a:gridCol>
              </a:tblGrid>
              <a:tr h="278986">
                <a:tc>
                  <a:txBody>
                    <a:bodyPr/>
                    <a:lstStyle/>
                    <a:p>
                      <a:r>
                        <a:rPr lang="ru-RU" sz="1300" b="1" i="0" strike="noStrike" cap="none" spc="0" baseline="0" dirty="0">
                          <a:solidFill>
                            <a:srgbClr val="F3F3F3"/>
                          </a:solidFill>
                          <a:effectLst/>
                          <a:latin typeface="Arial"/>
                          <a:ea typeface="Arial"/>
                          <a:cs typeface="Arial"/>
                        </a:rPr>
                        <a:t>ДЕЙСТВИЕ</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ru-RU" sz="1300" b="1" i="0" strike="noStrike" cap="none" spc="0" baseline="0">
                          <a:solidFill>
                            <a:srgbClr val="F3F3F3"/>
                          </a:solidFill>
                          <a:effectLst/>
                          <a:latin typeface="Arial"/>
                          <a:ea typeface="Arial"/>
                          <a:cs typeface="Arial"/>
                        </a:rPr>
                        <a:t>ОТВЕТ</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146779138"/>
                  </a:ext>
                </a:extLst>
              </a:tr>
              <a:tr h="1269870">
                <a:tc>
                  <a:txBody>
                    <a:bodyPr/>
                    <a:lstStyle/>
                    <a:p>
                      <a:r>
                        <a:rPr lang="ru-RU" sz="1300" b="0" i="0" strike="noStrike" cap="none" spc="0" baseline="0" dirty="0">
                          <a:solidFill>
                            <a:srgbClr val="181818"/>
                          </a:solidFill>
                          <a:effectLst/>
                          <a:latin typeface="Arial"/>
                          <a:ea typeface="Arial"/>
                          <a:cs typeface="Arial"/>
                        </a:rPr>
                        <a:t>Предоставление образовательного гранта больнице с целью оказания влияния на закупочную комиссию при выборе победителя торгов в рамках закупки продукции, которую вы продаете.</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ru-RU" sz="1300" b="1" i="0" strike="noStrike" cap="none" spc="0" baseline="0" dirty="0">
                          <a:solidFill>
                            <a:srgbClr val="181818"/>
                          </a:solidFill>
                          <a:effectLst/>
                          <a:latin typeface="Arial"/>
                          <a:ea typeface="Arial"/>
                          <a:cs typeface="Arial"/>
                        </a:rPr>
                        <a:t>Это </a:t>
                      </a:r>
                      <a:r>
                        <a:rPr lang="ru-RU" sz="1300" b="1" i="0" u="sng" strike="noStrike" cap="none" spc="0" baseline="0" dirty="0">
                          <a:solidFill>
                            <a:srgbClr val="181818"/>
                          </a:solidFill>
                          <a:effectLst/>
                          <a:uFill>
                            <a:solidFill>
                              <a:srgbClr val="71B1A2"/>
                            </a:solidFill>
                          </a:uFill>
                          <a:latin typeface="Arial"/>
                          <a:ea typeface="Arial"/>
                          <a:cs typeface="Arial"/>
                        </a:rPr>
                        <a:t>ненадлежащее поведение</a:t>
                      </a:r>
                      <a:r>
                        <a:rPr lang="ru-RU" sz="13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ru-RU" sz="1300" b="0" i="0" strike="noStrike" cap="none" spc="0" baseline="0" dirty="0">
                          <a:solidFill>
                            <a:srgbClr val="181818"/>
                          </a:solidFill>
                          <a:effectLst/>
                          <a:latin typeface="Arial"/>
                          <a:ea typeface="Arial"/>
                          <a:cs typeface="Arial"/>
                        </a:rPr>
                        <a:t>Запрещается предоставлять подарки, гранты, пожертвования или что-либо ценное организаторам тендера с целью оказания влияния на тендерную документацию или результаты торгов.</a:t>
                      </a:r>
                      <a:endParaRPr lang="en-US" sz="13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7200471"/>
                  </a:ext>
                </a:extLst>
              </a:tr>
              <a:tr h="2276834">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ru-RU" sz="1300" b="0" i="0" strike="noStrike" cap="none" spc="0" baseline="0" dirty="0">
                          <a:solidFill>
                            <a:srgbClr val="181818"/>
                          </a:solidFill>
                          <a:effectLst/>
                          <a:latin typeface="Arial"/>
                          <a:ea typeface="Arial"/>
                          <a:cs typeface="Arial"/>
                        </a:rPr>
                        <a:t>Регулярно предоставляйте питание медицинскому работнику после хирургических операций — он оценит такой жест внимания.</a:t>
                      </a:r>
                      <a:endParaRPr lang="en-US" sz="13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ru-RU" sz="1300" b="1" i="0" strike="noStrike" cap="none" spc="0" baseline="0" dirty="0">
                          <a:solidFill>
                            <a:srgbClr val="181818"/>
                          </a:solidFill>
                          <a:effectLst/>
                          <a:latin typeface="Arial"/>
                          <a:ea typeface="Arial"/>
                          <a:cs typeface="Arial"/>
                        </a:rPr>
                        <a:t>Это </a:t>
                      </a:r>
                      <a:r>
                        <a:rPr lang="ru-RU" sz="1300" b="1" i="0" u="sng" strike="noStrike" cap="none" spc="0" baseline="0" dirty="0">
                          <a:solidFill>
                            <a:srgbClr val="181818"/>
                          </a:solidFill>
                          <a:effectLst/>
                          <a:uFill>
                            <a:solidFill>
                              <a:srgbClr val="71B1A2"/>
                            </a:solidFill>
                          </a:uFill>
                          <a:latin typeface="Arial"/>
                          <a:ea typeface="Arial"/>
                          <a:cs typeface="Arial"/>
                        </a:rPr>
                        <a:t>ненадлежащее поведение</a:t>
                      </a:r>
                      <a:r>
                        <a:rPr lang="ru-RU" sz="13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ru-RU" sz="1300" b="0" i="0" strike="noStrike" cap="none" spc="0" baseline="0" dirty="0">
                          <a:solidFill>
                            <a:srgbClr val="181818"/>
                          </a:solidFill>
                          <a:effectLst/>
                          <a:latin typeface="Arial"/>
                          <a:ea typeface="Arial"/>
                          <a:cs typeface="Arial"/>
                        </a:rPr>
                        <a:t>Вы не можете регулярно предоставлять питание отдельным медицинским работникам.</a:t>
                      </a:r>
                    </a:p>
                    <a:p>
                      <a:pPr marL="0" marR="0" lvl="0" indent="0" algn="l" defTabSz="605150" rtl="0" eaLnBrk="1" fontAlgn="auto" latinLnBrk="0" hangingPunct="1">
                        <a:lnSpc>
                          <a:spcPct val="100000"/>
                        </a:lnSpc>
                        <a:spcBef>
                          <a:spcPct val="0"/>
                        </a:spcBef>
                        <a:spcAft>
                          <a:spcPct val="0"/>
                        </a:spcAft>
                        <a:buClrTx/>
                        <a:buSzTx/>
                        <a:buFontTx/>
                        <a:buNone/>
                        <a:defRPr/>
                      </a:pPr>
                      <a:r>
                        <a:rPr lang="ru-RU" sz="1300" b="0" i="0" strike="noStrike" kern="1200" cap="none" spc="0" baseline="0" dirty="0">
                          <a:solidFill>
                            <a:srgbClr val="181818"/>
                          </a:solidFill>
                          <a:effectLst/>
                          <a:latin typeface="Arial"/>
                          <a:cs typeface="Arial"/>
                        </a:rPr>
                        <a:t>Вы можете компенсировать питание медицинских работников, в случае если это является обязательством Компании по договору возмездного оказания услуг научного или педагогического характера с медицинским работником. Данная компенсация также должна быть непосредственно связана с оказываемыми услугами. В отсутствие договора Компания может предоставлять медицинским работникам только </a:t>
                      </a:r>
                      <a:r>
                        <a:rPr lang="ru-RU" sz="1300" b="0" i="0" strike="noStrike" kern="1200" cap="none" spc="0" baseline="0" dirty="0" err="1">
                          <a:solidFill>
                            <a:srgbClr val="181818"/>
                          </a:solidFill>
                          <a:effectLst/>
                          <a:latin typeface="Arial"/>
                          <a:cs typeface="Arial"/>
                        </a:rPr>
                        <a:t>неперсонофицированное</a:t>
                      </a:r>
                      <a:r>
                        <a:rPr lang="ru-RU" sz="1300" b="0" i="0" strike="noStrike" kern="1200" cap="none" spc="0" baseline="0" dirty="0">
                          <a:solidFill>
                            <a:srgbClr val="181818"/>
                          </a:solidFill>
                          <a:effectLst/>
                          <a:latin typeface="Arial"/>
                          <a:cs typeface="Arial"/>
                        </a:rPr>
                        <a:t> питание (например, в формате шведского стола на образовательном мероприятии)</a:t>
                      </a:r>
                      <a:endParaRPr lang="en-US" sz="1300" b="0" i="0" strike="noStrike" kern="1200" cap="none" spc="0" baseline="0" dirty="0">
                        <a:solidFill>
                          <a:srgbClr val="181818"/>
                        </a:solidFill>
                        <a:effectLst/>
                        <a:latin typeface="Arial"/>
                        <a:cs typeface="Arial"/>
                      </a:endParaRP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8798014"/>
                  </a:ext>
                </a:extLst>
              </a:tr>
            </a:tbl>
          </a:graphicData>
        </a:graphic>
      </p:graphicFrame>
    </p:spTree>
    <p:custDataLst>
      <p:tags r:id="rId1"/>
    </p:custDataLst>
    <p:extLst>
      <p:ext uri="{BB962C8B-B14F-4D97-AF65-F5344CB8AC3E}">
        <p14:creationId xmlns:p14="http://schemas.microsoft.com/office/powerpoint/2010/main" val="330795609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graphicFrame>
        <p:nvGraphicFramePr>
          <p:cNvPr id="15" name="Table 14">
            <a:extLst>
              <a:ext uri="{FF2B5EF4-FFF2-40B4-BE49-F238E27FC236}">
                <a16:creationId xmlns:a16="http://schemas.microsoft.com/office/drawing/2014/main" id="{2EACCCCC-4239-4DBC-AE75-21CFDFD5BF38}"/>
              </a:ext>
            </a:extLst>
          </p:cNvPr>
          <p:cNvGraphicFramePr>
            <a:graphicFrameLocks noGrp="1"/>
          </p:cNvGraphicFramePr>
          <p:nvPr>
            <p:extLst>
              <p:ext uri="{D42A27DB-BD31-4B8C-83A1-F6EECF244321}">
                <p14:modId xmlns:p14="http://schemas.microsoft.com/office/powerpoint/2010/main" val="3038982260"/>
              </p:ext>
            </p:extLst>
          </p:nvPr>
        </p:nvGraphicFramePr>
        <p:xfrm>
          <a:off x="457198" y="2403659"/>
          <a:ext cx="8890987" cy="3162639"/>
        </p:xfrm>
        <a:graphic>
          <a:graphicData uri="http://schemas.openxmlformats.org/drawingml/2006/table">
            <a:tbl>
              <a:tblPr firstRow="1" bandRow="1">
                <a:tableStyleId>{5C22544A-7EE6-4342-B048-85BDC9FD1C3A}</a:tableStyleId>
              </a:tblPr>
              <a:tblGrid>
                <a:gridCol w="3233086">
                  <a:extLst>
                    <a:ext uri="{9D8B030D-6E8A-4147-A177-3AD203B41FA5}">
                      <a16:colId xmlns:a16="http://schemas.microsoft.com/office/drawing/2014/main" val="3387197682"/>
                    </a:ext>
                  </a:extLst>
                </a:gridCol>
                <a:gridCol w="5657901">
                  <a:extLst>
                    <a:ext uri="{9D8B030D-6E8A-4147-A177-3AD203B41FA5}">
                      <a16:colId xmlns:a16="http://schemas.microsoft.com/office/drawing/2014/main" val="3346849977"/>
                    </a:ext>
                  </a:extLst>
                </a:gridCol>
              </a:tblGrid>
              <a:tr h="282863">
                <a:tc>
                  <a:txBody>
                    <a:bodyPr/>
                    <a:lstStyle/>
                    <a:p>
                      <a:r>
                        <a:rPr lang="ru-RU" sz="1400" b="1" i="0" strike="noStrike" cap="none" spc="0" baseline="0" dirty="0">
                          <a:solidFill>
                            <a:srgbClr val="F3F3F3"/>
                          </a:solidFill>
                          <a:effectLst/>
                          <a:latin typeface="Arial"/>
                          <a:ea typeface="Arial"/>
                          <a:cs typeface="Arial"/>
                        </a:rPr>
                        <a:t>ДЕЙСТВИЕ</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ru-RU" sz="1400" b="1" i="0" strike="noStrike" cap="none" spc="0" baseline="0" dirty="0">
                          <a:solidFill>
                            <a:srgbClr val="F3F3F3"/>
                          </a:solidFill>
                          <a:effectLst/>
                          <a:latin typeface="Arial"/>
                          <a:ea typeface="Arial"/>
                          <a:cs typeface="Arial"/>
                        </a:rPr>
                        <a:t>ОТВЕТ</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146779138"/>
                  </a:ext>
                </a:extLst>
              </a:tr>
              <a:tr h="1756075">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ru-RU" sz="1200" b="0" i="0" strike="noStrike" cap="none" spc="0" baseline="0" dirty="0">
                          <a:solidFill>
                            <a:srgbClr val="181818"/>
                          </a:solidFill>
                          <a:effectLst/>
                          <a:latin typeface="Arial"/>
                          <a:ea typeface="Arial"/>
                          <a:cs typeface="Arial"/>
                        </a:rPr>
                        <a:t>Спонсировать обучение медицинского работника по работе с продукцией в другом городе, потому что он хочет отправиться туда в отпуск после обучения.</a:t>
                      </a:r>
                      <a:endParaRPr lang="en-US" sz="12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ru-RU" sz="1200" b="1" i="0" strike="noStrike" cap="none" spc="0" baseline="0" dirty="0">
                          <a:solidFill>
                            <a:srgbClr val="181818"/>
                          </a:solidFill>
                          <a:effectLst/>
                          <a:latin typeface="Arial"/>
                          <a:ea typeface="Arial"/>
                          <a:cs typeface="Arial"/>
                        </a:rPr>
                        <a:t>Это </a:t>
                      </a:r>
                      <a:r>
                        <a:rPr lang="ru-RU" sz="1200" b="1" i="0" u="sng" strike="noStrike" cap="none" spc="0" baseline="0" dirty="0">
                          <a:solidFill>
                            <a:srgbClr val="181818"/>
                          </a:solidFill>
                          <a:effectLst/>
                          <a:uFill>
                            <a:solidFill>
                              <a:srgbClr val="71B1A2"/>
                            </a:solidFill>
                          </a:uFill>
                          <a:latin typeface="Arial"/>
                          <a:ea typeface="Arial"/>
                          <a:cs typeface="Arial"/>
                        </a:rPr>
                        <a:t>ненадлежащее поведение</a:t>
                      </a:r>
                      <a:r>
                        <a:rPr lang="ru-RU" sz="12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ru-RU" sz="1200" b="0" i="0" strike="noStrike" cap="none" spc="0" baseline="0" dirty="0">
                          <a:solidFill>
                            <a:srgbClr val="181818"/>
                          </a:solidFill>
                          <a:effectLst/>
                          <a:latin typeface="Arial"/>
                          <a:ea typeface="Arial"/>
                          <a:cs typeface="Arial"/>
                        </a:rPr>
                        <a:t>Вы не можете использовать образовательное мероприятие для организации семейной поездки или отпуска медицинского работника. Вы не можете его туда отправить, только потому что он хочет посетить тот город или страну, даже если он самостоятельно оплачивает свой номер в отеле в течение периода своего отпуска. Вы можете оказывать поддержку участия медицинских работников в образовательных мероприятиях только в том случае, если у них есть законная образовательная потребность в посещении соответствующих мероприятий.</a:t>
                      </a:r>
                      <a:endParaRPr lang="en-US" sz="12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8480847"/>
                  </a:ext>
                </a:extLst>
              </a:tr>
              <a:tr h="1123701">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ru-RU" sz="1200" b="0" i="0" strike="noStrike" cap="none" spc="0" baseline="0" dirty="0">
                          <a:solidFill>
                            <a:srgbClr val="181818"/>
                          </a:solidFill>
                          <a:effectLst/>
                          <a:latin typeface="Arial"/>
                          <a:ea typeface="Arial"/>
                          <a:cs typeface="Arial"/>
                        </a:rPr>
                        <a:t>Предоставление образовательного гранта отдельному медицинскому работнику, который является руководителем медицинского учреждения.</a:t>
                      </a:r>
                      <a:endParaRPr lang="en-US" sz="12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ru-RU" sz="1200" b="1" i="0" strike="noStrike" cap="none" spc="0" baseline="0" dirty="0">
                          <a:solidFill>
                            <a:srgbClr val="181818"/>
                          </a:solidFill>
                          <a:effectLst/>
                          <a:latin typeface="Arial"/>
                          <a:ea typeface="Arial"/>
                          <a:cs typeface="Arial"/>
                        </a:rPr>
                        <a:t>Это </a:t>
                      </a:r>
                      <a:r>
                        <a:rPr lang="ru-RU" sz="1200" b="1" i="0" u="sng" strike="noStrike" cap="none" spc="0" baseline="0" dirty="0">
                          <a:solidFill>
                            <a:srgbClr val="181818"/>
                          </a:solidFill>
                          <a:effectLst/>
                          <a:uFill>
                            <a:solidFill>
                              <a:srgbClr val="71B1A2"/>
                            </a:solidFill>
                          </a:uFill>
                          <a:latin typeface="Arial"/>
                          <a:ea typeface="Arial"/>
                          <a:cs typeface="Arial"/>
                        </a:rPr>
                        <a:t>ненадлежащее поведение</a:t>
                      </a:r>
                      <a:r>
                        <a:rPr lang="ru-RU" sz="1200" b="1" i="0" strike="noStrike" cap="none" spc="0" baseline="0" dirty="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ru-RU" sz="1200" b="0" i="0" strike="noStrike" cap="none" spc="0" baseline="0" dirty="0">
                          <a:solidFill>
                            <a:srgbClr val="181818"/>
                          </a:solidFill>
                          <a:effectLst/>
                          <a:latin typeface="Arial"/>
                          <a:ea typeface="Arial"/>
                          <a:cs typeface="Arial"/>
                        </a:rPr>
                        <a:t>Вы не можете предоставлять гранты или пожертвования отдельным медицинским работникам или должностным лицам.</a:t>
                      </a:r>
                      <a:endParaRPr lang="en-US" sz="1200" dirty="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05361"/>
                  </a:ext>
                </a:extLst>
              </a:tr>
            </a:tbl>
          </a:graphicData>
        </a:graphic>
      </p:graphicFrame>
    </p:spTree>
    <p:custDataLst>
      <p:tags r:id="rId1"/>
    </p:custDataLst>
    <p:extLst>
      <p:ext uri="{BB962C8B-B14F-4D97-AF65-F5344CB8AC3E}">
        <p14:creationId xmlns:p14="http://schemas.microsoft.com/office/powerpoint/2010/main" val="63098218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4" name="TextBox 13">
            <a:extLst>
              <a:ext uri="{FF2B5EF4-FFF2-40B4-BE49-F238E27FC236}">
                <a16:creationId xmlns:a16="http://schemas.microsoft.com/office/drawing/2014/main" id="{CDE3698D-759B-4C70-AC34-D6590F8E791C}"/>
              </a:ext>
            </a:extLst>
          </p:cNvPr>
          <p:cNvSpPr txBox="1"/>
          <p:nvPr/>
        </p:nvSpPr>
        <p:spPr>
          <a:xfrm>
            <a:off x="382664" y="2334239"/>
            <a:ext cx="6285361" cy="3837513"/>
          </a:xfrm>
          <a:prstGeom prst="rect">
            <a:avLst/>
          </a:prstGeom>
          <a:noFill/>
        </p:spPr>
        <p:txBody>
          <a:bodyPr wrap="square" rtlCol="0">
            <a:noAutofit/>
          </a:bodyPr>
          <a:lstStyle/>
          <a:p>
            <a:pPr>
              <a:spcAft>
                <a:spcPts val="400"/>
              </a:spcAft>
            </a:pPr>
            <a:r>
              <a:rPr lang="ru-RU" b="1" i="0" strike="noStrike" cap="none" spc="0" baseline="0" dirty="0">
                <a:solidFill>
                  <a:srgbClr val="006D6F"/>
                </a:solidFill>
                <a:effectLst/>
                <a:latin typeface="Arial"/>
                <a:ea typeface="Arial"/>
                <a:cs typeface="Arial"/>
              </a:rPr>
              <a:t>Разговор на общие темы: Часть 1</a:t>
            </a:r>
          </a:p>
          <a:p>
            <a:pPr>
              <a:spcAft>
                <a:spcPts val="1000"/>
              </a:spcAft>
            </a:pPr>
            <a:r>
              <a:rPr lang="ru-RU" dirty="0">
                <a:solidFill>
                  <a:srgbClr val="181818"/>
                </a:solidFill>
                <a:latin typeface="Arial"/>
                <a:ea typeface="Arial"/>
                <a:cs typeface="Arial"/>
              </a:rPr>
              <a:t>Однажды в разговоре </a:t>
            </a:r>
            <a:r>
              <a:rPr lang="ru-RU" b="0" i="0" strike="noStrike" cap="none" spc="0" baseline="0" dirty="0">
                <a:solidFill>
                  <a:srgbClr val="181818"/>
                </a:solidFill>
                <a:effectLst/>
                <a:latin typeface="Arial"/>
                <a:ea typeface="Arial"/>
                <a:cs typeface="Arial"/>
              </a:rPr>
              <a:t>лидер мнения упоминает следующее:</a:t>
            </a:r>
          </a:p>
          <a:p>
            <a:pPr marL="228600" lvl="1">
              <a:lnSpc>
                <a:spcPts val="1700"/>
              </a:lnSpc>
              <a:spcAft>
                <a:spcPts val="1000"/>
              </a:spcAft>
            </a:pPr>
            <a:r>
              <a:rPr lang="ru-RU" b="0" i="1" strike="noStrike" cap="none" spc="0" baseline="0" dirty="0">
                <a:solidFill>
                  <a:srgbClr val="181818"/>
                </a:solidFill>
                <a:effectLst/>
                <a:latin typeface="Arial"/>
                <a:ea typeface="Arial"/>
                <a:cs typeface="Arial"/>
              </a:rPr>
              <a:t>Как вы знаете, я уже давно пользуюсь </a:t>
            </a:r>
            <a:r>
              <a:rPr lang="ru-RU" i="1" dirty="0">
                <a:solidFill>
                  <a:srgbClr val="181818"/>
                </a:solidFill>
                <a:latin typeface="Arial"/>
                <a:ea typeface="Arial"/>
                <a:cs typeface="Arial"/>
              </a:rPr>
              <a:t>товар</a:t>
            </a:r>
            <a:r>
              <a:rPr lang="ru-RU" b="0" i="1" strike="noStrike" cap="none" spc="0" baseline="0" dirty="0">
                <a:solidFill>
                  <a:srgbClr val="181818"/>
                </a:solidFill>
                <a:effectLst/>
                <a:latin typeface="Arial"/>
                <a:ea typeface="Arial"/>
                <a:cs typeface="Arial"/>
              </a:rPr>
              <a:t>ами вашей компании. Я планирую использовать свои знания для обучения других врачей и буду рад использовать ваши товары для этих операций, если вы сможете вознаградить мои усилия. На следующей неделе я отправлю вам дополнительную информацию. Я рассчитываю на получение от вас хороших новостей.</a:t>
            </a:r>
            <a:endParaRPr lang="en-US"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ru-RU" b="1" i="0" u="sng" strike="noStrike" cap="none" spc="0" baseline="0" dirty="0">
                <a:solidFill>
                  <a:srgbClr val="1F366A"/>
                </a:solidFill>
                <a:effectLst/>
                <a:uFill>
                  <a:solidFill>
                    <a:srgbClr val="71B1A2"/>
                  </a:solidFill>
                </a:uFill>
                <a:latin typeface="Arial"/>
                <a:ea typeface="Arial"/>
                <a:cs typeface="Arial"/>
              </a:rPr>
              <a:t>Как вам следует ответить?</a:t>
            </a:r>
            <a:endParaRPr lang="en-US" b="1" u="sng" dirty="0">
              <a:solidFill>
                <a:schemeClr val="accent1"/>
              </a:solidFill>
              <a:uFill>
                <a:solidFill>
                  <a:schemeClr val="accent3"/>
                </a:solidFill>
              </a:uFill>
            </a:endParaRPr>
          </a:p>
        </p:txBody>
      </p:sp>
    </p:spTree>
    <p:custDataLst>
      <p:tags r:id="rId1"/>
    </p:custDataLst>
    <p:extLst>
      <p:ext uri="{BB962C8B-B14F-4D97-AF65-F5344CB8AC3E}">
        <p14:creationId xmlns:p14="http://schemas.microsoft.com/office/powerpoint/2010/main" val="294845686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5" name="TextBox 14">
            <a:extLst>
              <a:ext uri="{FF2B5EF4-FFF2-40B4-BE49-F238E27FC236}">
                <a16:creationId xmlns:a16="http://schemas.microsoft.com/office/drawing/2014/main" id="{C0D9FDAF-08DA-44DE-BB27-AEB648FEE504}"/>
              </a:ext>
            </a:extLst>
          </p:cNvPr>
          <p:cNvSpPr txBox="1"/>
          <p:nvPr/>
        </p:nvSpPr>
        <p:spPr>
          <a:xfrm>
            <a:off x="497052" y="2198912"/>
            <a:ext cx="4590809" cy="3139321"/>
          </a:xfrm>
          <a:prstGeom prst="rect">
            <a:avLst/>
          </a:prstGeom>
          <a:noFill/>
        </p:spPr>
        <p:txBody>
          <a:bodyPr wrap="square" rtlCol="0">
            <a:noAutofit/>
          </a:bodyPr>
          <a:lstStyle/>
          <a:p>
            <a:pPr>
              <a:spcAft>
                <a:spcPts val="400"/>
              </a:spcAft>
            </a:pPr>
            <a:r>
              <a:rPr lang="ru-RU" sz="2000" b="1" i="0" strike="noStrike" cap="none" spc="0" baseline="0" dirty="0">
                <a:solidFill>
                  <a:srgbClr val="006D6F"/>
                </a:solidFill>
                <a:effectLst/>
                <a:latin typeface="Arial"/>
                <a:ea typeface="Arial"/>
                <a:cs typeface="Arial"/>
              </a:rPr>
              <a:t>Разговор на общие темы: Часть 2</a:t>
            </a:r>
          </a:p>
          <a:p>
            <a:pPr marL="228600" lvl="1">
              <a:lnSpc>
                <a:spcPts val="1700"/>
              </a:lnSpc>
              <a:spcAft>
                <a:spcPts val="1000"/>
              </a:spcAft>
            </a:pPr>
            <a:r>
              <a:rPr lang="ru-RU" sz="1600" dirty="0">
                <a:solidFill>
                  <a:srgbClr val="181818"/>
                </a:solidFill>
                <a:latin typeface="Arial"/>
                <a:ea typeface="Arial"/>
                <a:cs typeface="Arial"/>
              </a:rPr>
              <a:t>Однажды в разговоре </a:t>
            </a:r>
            <a:r>
              <a:rPr lang="ru-RU" sz="1600" b="0" i="0" strike="noStrike" cap="none" spc="0" baseline="0" dirty="0">
                <a:solidFill>
                  <a:srgbClr val="181818"/>
                </a:solidFill>
                <a:effectLst/>
                <a:latin typeface="Arial"/>
                <a:ea typeface="Arial"/>
                <a:cs typeface="Arial"/>
              </a:rPr>
              <a:t>лидер мнения упоминает следующее:</a:t>
            </a:r>
          </a:p>
          <a:p>
            <a:pPr marL="228600" lvl="1">
              <a:lnSpc>
                <a:spcPts val="1700"/>
              </a:lnSpc>
              <a:spcAft>
                <a:spcPts val="1000"/>
              </a:spcAft>
            </a:pPr>
            <a:r>
              <a:rPr lang="ru-RU" sz="1600" b="0" i="1" strike="noStrike" cap="none" spc="0" baseline="0" dirty="0">
                <a:solidFill>
                  <a:srgbClr val="181818"/>
                </a:solidFill>
                <a:effectLst/>
                <a:latin typeface="Arial"/>
                <a:ea typeface="Arial"/>
                <a:cs typeface="Arial"/>
              </a:rPr>
              <a:t>Как вы знаете, я уже давно пользуюсь </a:t>
            </a:r>
            <a:r>
              <a:rPr lang="ru-RU" sz="1600" i="1" dirty="0">
                <a:solidFill>
                  <a:srgbClr val="181818"/>
                </a:solidFill>
                <a:latin typeface="Arial"/>
                <a:ea typeface="Arial"/>
                <a:cs typeface="Arial"/>
              </a:rPr>
              <a:t>товар</a:t>
            </a:r>
            <a:r>
              <a:rPr lang="ru-RU" sz="1600" b="0" i="1" strike="noStrike" cap="none" spc="0" baseline="0" dirty="0">
                <a:solidFill>
                  <a:srgbClr val="181818"/>
                </a:solidFill>
                <a:effectLst/>
                <a:latin typeface="Arial"/>
                <a:ea typeface="Arial"/>
                <a:cs typeface="Arial"/>
              </a:rPr>
              <a:t>ами вашей компании. Я планирую использовать свои знания для обучения других врачей и буду рад использовать ваши </a:t>
            </a:r>
            <a:r>
              <a:rPr lang="ru-RU" sz="1600" i="1" dirty="0">
                <a:solidFill>
                  <a:srgbClr val="181818"/>
                </a:solidFill>
                <a:latin typeface="Arial"/>
                <a:ea typeface="Arial"/>
                <a:cs typeface="Arial"/>
              </a:rPr>
              <a:t>товар</a:t>
            </a:r>
            <a:r>
              <a:rPr lang="ru-RU" sz="1600" b="0" i="1" strike="noStrike" cap="none" spc="0" baseline="0" dirty="0">
                <a:solidFill>
                  <a:srgbClr val="181818"/>
                </a:solidFill>
                <a:effectLst/>
                <a:latin typeface="Arial"/>
                <a:ea typeface="Arial"/>
                <a:cs typeface="Arial"/>
              </a:rPr>
              <a:t>ы для этих операций, если вы сможете вознаградить мои усилия.</a:t>
            </a:r>
            <a:r>
              <a:rPr lang="ru-RU" sz="1600" b="0" i="0" strike="noStrike" cap="none" spc="0" baseline="0" dirty="0">
                <a:solidFill>
                  <a:srgbClr val="181818"/>
                </a:solidFill>
                <a:effectLst/>
                <a:latin typeface="Arial"/>
                <a:ea typeface="Arial"/>
                <a:cs typeface="Arial"/>
              </a:rPr>
              <a:t> </a:t>
            </a:r>
            <a:r>
              <a:rPr lang="ru-RU" sz="1600" b="0" i="1" strike="noStrike" cap="none" spc="0" baseline="0" dirty="0">
                <a:solidFill>
                  <a:srgbClr val="181818"/>
                </a:solidFill>
                <a:effectLst/>
                <a:latin typeface="Arial"/>
                <a:ea typeface="Arial"/>
                <a:cs typeface="Arial"/>
              </a:rPr>
              <a:t>На следующей неделе я отправлю вам дополнительную информацию. Я рассчитываю на получение от вас хороших новостей.</a:t>
            </a:r>
            <a:endParaRPr lang="en-US" sz="16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ru-RU" sz="1600" b="1" i="0" u="sng" strike="noStrike" cap="none" spc="0" baseline="0" dirty="0">
                <a:solidFill>
                  <a:srgbClr val="1F366A"/>
                </a:solidFill>
                <a:effectLst/>
                <a:uFill>
                  <a:solidFill>
                    <a:srgbClr val="71B1A2"/>
                  </a:solidFill>
                </a:uFill>
                <a:latin typeface="Arial"/>
                <a:ea typeface="Arial"/>
                <a:cs typeface="Arial"/>
              </a:rPr>
              <a:t>Как вам следует ответить</a:t>
            </a:r>
            <a:r>
              <a:rPr lang="ru-RU" sz="1400" b="1" i="0" u="sng" strike="noStrike" cap="none" spc="0" baseline="0" dirty="0">
                <a:solidFill>
                  <a:srgbClr val="1F366A"/>
                </a:solidFill>
                <a:effectLst/>
                <a:uFill>
                  <a:solidFill>
                    <a:srgbClr val="71B1A2"/>
                  </a:solidFill>
                </a:uFill>
                <a:latin typeface="Arial"/>
                <a:ea typeface="Arial"/>
                <a:cs typeface="Arial"/>
              </a:rPr>
              <a:t>?</a:t>
            </a:r>
            <a:endParaRPr lang="en-US" sz="1400" b="1" dirty="0">
              <a:solidFill>
                <a:schemeClr val="bg1">
                  <a:lumMod val="10000"/>
                </a:schemeClr>
              </a:solidFill>
            </a:endParaRPr>
          </a:p>
        </p:txBody>
      </p:sp>
      <p:sp>
        <p:nvSpPr>
          <p:cNvPr id="16" name="Rectangle 15">
            <a:extLst>
              <a:ext uri="{FF2B5EF4-FFF2-40B4-BE49-F238E27FC236}">
                <a16:creationId xmlns:a16="http://schemas.microsoft.com/office/drawing/2014/main" id="{2999D7C4-9F57-40F8-8034-7EBC505A18E8}"/>
              </a:ext>
            </a:extLst>
          </p:cNvPr>
          <p:cNvSpPr/>
          <p:nvPr/>
        </p:nvSpPr>
        <p:spPr>
          <a:xfrm>
            <a:off x="5391294" y="2235634"/>
            <a:ext cx="4085208" cy="3547709"/>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7" name="TextBox 16">
            <a:extLst>
              <a:ext uri="{FF2B5EF4-FFF2-40B4-BE49-F238E27FC236}">
                <a16:creationId xmlns:a16="http://schemas.microsoft.com/office/drawing/2014/main" id="{7DA5C253-A657-4B3A-9E27-2B30DDD6013F}"/>
              </a:ext>
            </a:extLst>
          </p:cNvPr>
          <p:cNvSpPr txBox="1"/>
          <p:nvPr/>
        </p:nvSpPr>
        <p:spPr>
          <a:xfrm>
            <a:off x="5560180" y="2355061"/>
            <a:ext cx="3723823" cy="3308854"/>
          </a:xfrm>
          <a:prstGeom prst="rect">
            <a:avLst/>
          </a:prstGeom>
          <a:solidFill>
            <a:schemeClr val="accent2">
              <a:lumMod val="20000"/>
              <a:lumOff val="80000"/>
            </a:schemeClr>
          </a:solidFill>
        </p:spPr>
        <p:txBody>
          <a:bodyPr wrap="square" rtlCol="0">
            <a:noAutofit/>
          </a:bodyPr>
          <a:lstStyle/>
          <a:p>
            <a:pPr indent="-228554">
              <a:spcAft>
                <a:spcPts val="1000"/>
              </a:spcAft>
            </a:pPr>
            <a:r>
              <a:rPr lang="ru-RU" sz="1600" b="0" i="1" strike="noStrike" cap="none" spc="0" baseline="0" dirty="0">
                <a:solidFill>
                  <a:schemeClr val="tx1">
                    <a:lumMod val="65000"/>
                    <a:lumOff val="35000"/>
                  </a:schemeClr>
                </a:solidFill>
                <a:effectLst/>
                <a:latin typeface="Arial"/>
                <a:ea typeface="Arial"/>
                <a:cs typeface="Arial"/>
              </a:rPr>
              <a:t>«Мне не разрешается предлагать Вам какую-либо выгоду или ценности в качестве вознаграждения для содействия в бизнесе или в качестве условия обеспечения будущих продаж. Это может </a:t>
            </a:r>
            <a:r>
              <a:rPr lang="ru-RU" sz="1600" i="1" dirty="0">
                <a:solidFill>
                  <a:schemeClr val="tx1">
                    <a:lumMod val="65000"/>
                    <a:lumOff val="35000"/>
                  </a:schemeClr>
                </a:solidFill>
                <a:latin typeface="Arial"/>
              </a:rPr>
              <a:t>считаться коррупцией и нарушением применимого </a:t>
            </a:r>
            <a:r>
              <a:rPr lang="ru-RU" sz="1600" b="0" i="1" strike="noStrike" cap="none" spc="0" baseline="0" dirty="0">
                <a:solidFill>
                  <a:schemeClr val="tx1">
                    <a:lumMod val="65000"/>
                    <a:lumOff val="35000"/>
                  </a:schemeClr>
                </a:solidFill>
                <a:effectLst/>
                <a:latin typeface="Arial"/>
                <a:ea typeface="Arial"/>
                <a:cs typeface="Arial"/>
              </a:rPr>
              <a:t>антикоррупционного законодательства. В таком случае мы с Вами можем столкнуться с очень серьезными санкциями, вплоть до лишения свободы».</a:t>
            </a:r>
            <a:endParaRPr lang="en-US" sz="1600" b="1" i="1" dirty="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400469195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5" name="TextBox 14">
            <a:extLst>
              <a:ext uri="{FF2B5EF4-FFF2-40B4-BE49-F238E27FC236}">
                <a16:creationId xmlns:a16="http://schemas.microsoft.com/office/drawing/2014/main" id="{C7CE9BF7-FDB6-4C26-80F2-2E636979DCF1}"/>
              </a:ext>
            </a:extLst>
          </p:cNvPr>
          <p:cNvSpPr txBox="1"/>
          <p:nvPr/>
        </p:nvSpPr>
        <p:spPr>
          <a:xfrm>
            <a:off x="569486" y="2683335"/>
            <a:ext cx="4847179" cy="3139321"/>
          </a:xfrm>
          <a:prstGeom prst="rect">
            <a:avLst/>
          </a:prstGeom>
          <a:noFill/>
        </p:spPr>
        <p:txBody>
          <a:bodyPr wrap="square" rtlCol="0">
            <a:noAutofit/>
          </a:bodyPr>
          <a:lstStyle/>
          <a:p>
            <a:pPr>
              <a:spcAft>
                <a:spcPts val="400"/>
              </a:spcAft>
            </a:pPr>
            <a:r>
              <a:rPr lang="ru-RU" b="1" i="0" strike="noStrike" cap="none" spc="0" baseline="0" dirty="0">
                <a:solidFill>
                  <a:srgbClr val="006D6F"/>
                </a:solidFill>
                <a:effectLst/>
                <a:latin typeface="Arial"/>
                <a:ea typeface="Arial"/>
                <a:cs typeface="Arial"/>
              </a:rPr>
              <a:t>Разговор на общие темы: Часть 3</a:t>
            </a:r>
          </a:p>
          <a:p>
            <a:pPr marL="228600" lvl="1">
              <a:lnSpc>
                <a:spcPts val="1700"/>
              </a:lnSpc>
              <a:spcAft>
                <a:spcPts val="1000"/>
              </a:spcAft>
            </a:pPr>
            <a:r>
              <a:rPr lang="ru-RU" sz="1600" dirty="0">
                <a:solidFill>
                  <a:srgbClr val="181818"/>
                </a:solidFill>
                <a:latin typeface="Arial"/>
                <a:ea typeface="Arial"/>
                <a:cs typeface="Arial"/>
              </a:rPr>
              <a:t>Однажды в разговоре </a:t>
            </a:r>
            <a:r>
              <a:rPr lang="ru-RU" sz="1600" b="0" i="0" strike="noStrike" cap="none" spc="0" baseline="0" dirty="0">
                <a:solidFill>
                  <a:srgbClr val="181818"/>
                </a:solidFill>
                <a:effectLst/>
                <a:latin typeface="Arial"/>
                <a:ea typeface="Arial"/>
                <a:cs typeface="Arial"/>
              </a:rPr>
              <a:t>лидер мнения упоминает следующее:</a:t>
            </a:r>
          </a:p>
          <a:p>
            <a:pPr marL="228600" lvl="1">
              <a:lnSpc>
                <a:spcPts val="1700"/>
              </a:lnSpc>
              <a:spcAft>
                <a:spcPts val="1000"/>
              </a:spcAft>
            </a:pPr>
            <a:r>
              <a:rPr lang="ru-RU" sz="1600" b="0" i="1" strike="noStrike" cap="none" spc="0" baseline="0" dirty="0">
                <a:solidFill>
                  <a:srgbClr val="181818"/>
                </a:solidFill>
                <a:effectLst/>
                <a:latin typeface="Arial"/>
                <a:ea typeface="Arial"/>
                <a:cs typeface="Arial"/>
              </a:rPr>
              <a:t>Как вы знаете, я принимаю активное участие в деятельности местной благотворительной организации, которая помогает общественности. Пожертвование в размере 500 тысяч рублей поможет нам выполнить нашу благотворительную миссию.</a:t>
            </a:r>
          </a:p>
          <a:p>
            <a:pPr indent="-228554">
              <a:spcAft>
                <a:spcPts val="1000"/>
              </a:spcAft>
            </a:pPr>
            <a:r>
              <a:rPr lang="ru-RU" sz="1600" b="1" i="0" u="sng" strike="noStrike" cap="none" spc="0" baseline="0" dirty="0">
                <a:solidFill>
                  <a:srgbClr val="1F366A"/>
                </a:solidFill>
                <a:effectLst/>
                <a:uFill>
                  <a:solidFill>
                    <a:srgbClr val="71B1A2"/>
                  </a:solidFill>
                </a:uFill>
                <a:latin typeface="Arial"/>
                <a:ea typeface="Arial"/>
                <a:cs typeface="Arial"/>
              </a:rPr>
              <a:t>Как вам следует поступить?</a:t>
            </a:r>
            <a:endParaRPr lang="en-US" sz="1600" b="1" u="sng" dirty="0">
              <a:solidFill>
                <a:schemeClr val="accent1"/>
              </a:solidFill>
              <a:uFill>
                <a:solidFill>
                  <a:schemeClr val="accent3"/>
                </a:solidFill>
              </a:uFill>
            </a:endParaRPr>
          </a:p>
        </p:txBody>
      </p:sp>
    </p:spTree>
    <p:custDataLst>
      <p:tags r:id="rId1"/>
    </p:custDataLst>
    <p:extLst>
      <p:ext uri="{BB962C8B-B14F-4D97-AF65-F5344CB8AC3E}">
        <p14:creationId xmlns:p14="http://schemas.microsoft.com/office/powerpoint/2010/main" val="174399238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4" name="TextBox 13">
            <a:extLst>
              <a:ext uri="{FF2B5EF4-FFF2-40B4-BE49-F238E27FC236}">
                <a16:creationId xmlns:a16="http://schemas.microsoft.com/office/drawing/2014/main" id="{F6361035-4C19-4715-B615-DC7A46A901B6}"/>
              </a:ext>
            </a:extLst>
          </p:cNvPr>
          <p:cNvSpPr txBox="1"/>
          <p:nvPr/>
        </p:nvSpPr>
        <p:spPr>
          <a:xfrm>
            <a:off x="592003" y="2650432"/>
            <a:ext cx="4763558" cy="3139321"/>
          </a:xfrm>
          <a:prstGeom prst="rect">
            <a:avLst/>
          </a:prstGeom>
          <a:noFill/>
        </p:spPr>
        <p:txBody>
          <a:bodyPr wrap="square" rtlCol="0">
            <a:noAutofit/>
          </a:bodyPr>
          <a:lstStyle/>
          <a:p>
            <a:pPr>
              <a:spcAft>
                <a:spcPts val="400"/>
              </a:spcAft>
            </a:pPr>
            <a:r>
              <a:rPr lang="ru-RU" sz="1800" b="1" i="0" strike="noStrike" cap="none" spc="0" baseline="0" dirty="0">
                <a:solidFill>
                  <a:srgbClr val="006D6F"/>
                </a:solidFill>
                <a:effectLst/>
                <a:latin typeface="Arial"/>
                <a:ea typeface="Arial"/>
                <a:cs typeface="Arial"/>
              </a:rPr>
              <a:t>Разговор на общие темы: Часть 4</a:t>
            </a:r>
          </a:p>
          <a:p>
            <a:pPr marL="228600" lvl="1">
              <a:lnSpc>
                <a:spcPts val="1700"/>
              </a:lnSpc>
              <a:spcAft>
                <a:spcPts val="1000"/>
              </a:spcAft>
            </a:pPr>
            <a:r>
              <a:rPr lang="ru-RU" sz="1600" dirty="0">
                <a:solidFill>
                  <a:srgbClr val="181818"/>
                </a:solidFill>
                <a:latin typeface="Arial"/>
                <a:ea typeface="Arial"/>
                <a:cs typeface="Arial"/>
              </a:rPr>
              <a:t>Однажды в разговоре </a:t>
            </a:r>
            <a:r>
              <a:rPr lang="ru-RU" sz="1600" b="0" i="0" strike="noStrike" cap="none" spc="0" baseline="0" dirty="0">
                <a:solidFill>
                  <a:srgbClr val="181818"/>
                </a:solidFill>
                <a:effectLst/>
                <a:latin typeface="Arial"/>
                <a:ea typeface="Arial"/>
                <a:cs typeface="Arial"/>
              </a:rPr>
              <a:t>лидер мнения упоминает следующее:</a:t>
            </a:r>
          </a:p>
          <a:p>
            <a:pPr marL="228600" lvl="1">
              <a:lnSpc>
                <a:spcPts val="1700"/>
              </a:lnSpc>
              <a:spcAft>
                <a:spcPts val="1000"/>
              </a:spcAft>
            </a:pPr>
            <a:r>
              <a:rPr lang="ru-RU" sz="1600" b="0" i="1" strike="noStrike" cap="none" spc="0" baseline="0" dirty="0">
                <a:solidFill>
                  <a:srgbClr val="181818"/>
                </a:solidFill>
                <a:effectLst/>
                <a:latin typeface="Arial"/>
                <a:ea typeface="Arial"/>
                <a:cs typeface="Arial"/>
              </a:rPr>
              <a:t>Как вы знаете, я принимаю активное участие в деятельности местной благотворительной организации, которая помогает обществу.</a:t>
            </a:r>
            <a:r>
              <a:rPr lang="ru-RU" sz="1600" b="0" i="0" strike="noStrike" cap="none" spc="0" baseline="0" dirty="0">
                <a:solidFill>
                  <a:srgbClr val="181818"/>
                </a:solidFill>
                <a:effectLst/>
                <a:latin typeface="Arial"/>
                <a:ea typeface="Arial"/>
                <a:cs typeface="Arial"/>
              </a:rPr>
              <a:t> </a:t>
            </a:r>
            <a:r>
              <a:rPr lang="ru-RU" sz="1600" b="0" i="1" strike="noStrike" cap="none" spc="0" baseline="0" dirty="0">
                <a:solidFill>
                  <a:srgbClr val="181818"/>
                </a:solidFill>
                <a:effectLst/>
                <a:latin typeface="Arial"/>
                <a:ea typeface="Arial"/>
                <a:cs typeface="Arial"/>
              </a:rPr>
              <a:t>Пожертвование в размере 500 тысяч рублей поможет нам выполнить нашу благотворительную миссию.</a:t>
            </a:r>
          </a:p>
          <a:p>
            <a:pPr indent="-228554">
              <a:spcAft>
                <a:spcPts val="1000"/>
              </a:spcAft>
            </a:pPr>
            <a:r>
              <a:rPr lang="ru-RU" sz="1600" b="1" i="0" u="sng" strike="noStrike" cap="none" spc="0" baseline="0" dirty="0">
                <a:solidFill>
                  <a:srgbClr val="1F366A"/>
                </a:solidFill>
                <a:effectLst/>
                <a:uFill>
                  <a:solidFill>
                    <a:srgbClr val="71B1A2"/>
                  </a:solidFill>
                </a:uFill>
                <a:latin typeface="Arial"/>
                <a:ea typeface="Arial"/>
                <a:cs typeface="Arial"/>
              </a:rPr>
              <a:t>Как вам следует поступить?</a:t>
            </a:r>
            <a:endParaRPr lang="en-US" sz="1600" b="1" u="sng" dirty="0">
              <a:solidFill>
                <a:schemeClr val="accent1"/>
              </a:solidFill>
              <a:uFill>
                <a:solidFill>
                  <a:schemeClr val="accent3"/>
                </a:solidFill>
              </a:uFill>
            </a:endParaRPr>
          </a:p>
        </p:txBody>
      </p:sp>
      <p:sp>
        <p:nvSpPr>
          <p:cNvPr id="18" name="Rectangle 17">
            <a:extLst>
              <a:ext uri="{FF2B5EF4-FFF2-40B4-BE49-F238E27FC236}">
                <a16:creationId xmlns:a16="http://schemas.microsoft.com/office/drawing/2014/main" id="{2563FFD9-A001-46F8-B224-F3C31DD94E8B}"/>
              </a:ext>
            </a:extLst>
          </p:cNvPr>
          <p:cNvSpPr/>
          <p:nvPr/>
        </p:nvSpPr>
        <p:spPr>
          <a:xfrm>
            <a:off x="5823153" y="3053313"/>
            <a:ext cx="4345837" cy="193344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9" name="TextBox 18">
            <a:extLst>
              <a:ext uri="{FF2B5EF4-FFF2-40B4-BE49-F238E27FC236}">
                <a16:creationId xmlns:a16="http://schemas.microsoft.com/office/drawing/2014/main" id="{E87DE4E1-307F-42D0-87DF-C3751397658F}"/>
              </a:ext>
            </a:extLst>
          </p:cNvPr>
          <p:cNvSpPr txBox="1"/>
          <p:nvPr/>
        </p:nvSpPr>
        <p:spPr>
          <a:xfrm>
            <a:off x="5924135" y="3381529"/>
            <a:ext cx="4143871" cy="1569660"/>
          </a:xfrm>
          <a:prstGeom prst="rect">
            <a:avLst/>
          </a:prstGeom>
          <a:solidFill>
            <a:schemeClr val="accent2">
              <a:lumMod val="20000"/>
              <a:lumOff val="80000"/>
            </a:schemeClr>
          </a:solidFill>
        </p:spPr>
        <p:txBody>
          <a:bodyPr wrap="square" rtlCol="0">
            <a:spAutoFit/>
          </a:bodyPr>
          <a:lstStyle/>
          <a:p>
            <a:pPr>
              <a:spcAft>
                <a:spcPts val="500"/>
              </a:spcAft>
            </a:pPr>
            <a:r>
              <a:rPr lang="ru-RU" sz="1600" b="0" i="0" strike="noStrike" cap="none" spc="0" baseline="0" dirty="0">
                <a:solidFill>
                  <a:schemeClr val="bg2">
                    <a:lumMod val="25000"/>
                  </a:schemeClr>
                </a:solidFill>
                <a:effectLst/>
                <a:latin typeface="Arial"/>
                <a:ea typeface="Arial"/>
                <a:cs typeface="Arial"/>
              </a:rPr>
              <a:t>Ответить, что вам не разрешено делать пожертвования благотворительным организациям по выбору медицинского работника, поскольку это может </a:t>
            </a:r>
            <a:r>
              <a:rPr lang="ru-RU" sz="1600" dirty="0">
                <a:solidFill>
                  <a:schemeClr val="bg2">
                    <a:lumMod val="25000"/>
                  </a:schemeClr>
                </a:solidFill>
                <a:latin typeface="Arial"/>
                <a:ea typeface="Arial"/>
                <a:cs typeface="Arial"/>
              </a:rPr>
              <a:t>быть расценено как взятка.</a:t>
            </a:r>
            <a:endParaRPr lang="ru-RU" sz="1600" b="0" i="0" strike="noStrike" cap="none" spc="0" baseline="0" dirty="0">
              <a:solidFill>
                <a:schemeClr val="bg2">
                  <a:lumMod val="25000"/>
                </a:schemeClr>
              </a:solidFill>
              <a:effectLst/>
              <a:latin typeface="Arial"/>
              <a:ea typeface="Arial"/>
              <a:cs typeface="Arial"/>
            </a:endParaRPr>
          </a:p>
        </p:txBody>
      </p:sp>
    </p:spTree>
    <p:custDataLst>
      <p:tags r:id="rId1"/>
    </p:custDataLst>
    <p:extLst>
      <p:ext uri="{BB962C8B-B14F-4D97-AF65-F5344CB8AC3E}">
        <p14:creationId xmlns:p14="http://schemas.microsoft.com/office/powerpoint/2010/main" val="167131312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5" name="TextBox 14">
            <a:extLst>
              <a:ext uri="{FF2B5EF4-FFF2-40B4-BE49-F238E27FC236}">
                <a16:creationId xmlns:a16="http://schemas.microsoft.com/office/drawing/2014/main" id="{8714D9CC-3437-4837-B5C1-71660ABAA252}"/>
              </a:ext>
            </a:extLst>
          </p:cNvPr>
          <p:cNvSpPr txBox="1"/>
          <p:nvPr/>
        </p:nvSpPr>
        <p:spPr>
          <a:xfrm>
            <a:off x="499919" y="2412408"/>
            <a:ext cx="4342631" cy="3139321"/>
          </a:xfrm>
          <a:prstGeom prst="rect">
            <a:avLst/>
          </a:prstGeom>
          <a:noFill/>
        </p:spPr>
        <p:txBody>
          <a:bodyPr wrap="square" rtlCol="0">
            <a:noAutofit/>
          </a:bodyPr>
          <a:lstStyle/>
          <a:p>
            <a:pPr>
              <a:spcAft>
                <a:spcPts val="400"/>
              </a:spcAft>
            </a:pPr>
            <a:r>
              <a:rPr lang="ru-RU" sz="2100" b="1" i="0" strike="noStrike" cap="none" spc="0" baseline="0" dirty="0">
                <a:solidFill>
                  <a:srgbClr val="006D6F"/>
                </a:solidFill>
                <a:effectLst/>
                <a:latin typeface="Arial"/>
                <a:ea typeface="Arial"/>
                <a:cs typeface="Arial"/>
              </a:rPr>
              <a:t>Билеты на концерт: Часть 1</a:t>
            </a:r>
          </a:p>
          <a:p>
            <a:pPr>
              <a:spcAft>
                <a:spcPts val="400"/>
              </a:spcAft>
            </a:pPr>
            <a:r>
              <a:rPr lang="ru-RU" sz="1800" b="0" i="0" strike="noStrike" cap="none" spc="0" baseline="0" dirty="0">
                <a:solidFill>
                  <a:srgbClr val="181818"/>
                </a:solidFill>
                <a:effectLst/>
                <a:latin typeface="Arial"/>
                <a:ea typeface="Arial"/>
                <a:cs typeface="Arial"/>
              </a:rPr>
              <a:t>Мария хочет предложить подарок команде медсестер в больнице-аккаунте, закрепленной за ней.</a:t>
            </a:r>
          </a:p>
          <a:p>
            <a:pPr>
              <a:spcAft>
                <a:spcPts val="1000"/>
              </a:spcAft>
            </a:pPr>
            <a:r>
              <a:rPr lang="ru-RU" sz="1800" b="0" i="0" strike="noStrike" cap="none" spc="0" baseline="0" dirty="0">
                <a:solidFill>
                  <a:srgbClr val="181818"/>
                </a:solidFill>
                <a:effectLst/>
                <a:latin typeface="Arial"/>
                <a:ea typeface="Arial"/>
                <a:cs typeface="Arial"/>
              </a:rPr>
              <a:t>Она решает подарить всем «скромные» билеты на концерт стоимостью всего </a:t>
            </a:r>
            <a:r>
              <a:rPr lang="ru-RU" dirty="0">
                <a:solidFill>
                  <a:srgbClr val="181818"/>
                </a:solidFill>
                <a:latin typeface="Arial"/>
                <a:ea typeface="Arial"/>
                <a:cs typeface="Arial"/>
              </a:rPr>
              <a:t>2 тысячи рублей</a:t>
            </a:r>
            <a:r>
              <a:rPr lang="ru-RU" sz="1800" b="0" i="0" strike="noStrike" cap="none" spc="0" baseline="0" dirty="0">
                <a:solidFill>
                  <a:srgbClr val="181818"/>
                </a:solidFill>
                <a:effectLst/>
                <a:latin typeface="Arial"/>
                <a:ea typeface="Arial"/>
                <a:cs typeface="Arial"/>
              </a:rPr>
              <a:t> на человека. </a:t>
            </a:r>
          </a:p>
          <a:p>
            <a:pPr>
              <a:spcAft>
                <a:spcPts val="400"/>
              </a:spcAft>
            </a:pPr>
            <a:r>
              <a:rPr lang="ru-RU" sz="1800" b="1" i="0" u="sng" strike="noStrike" cap="none" spc="0" baseline="0" dirty="0">
                <a:solidFill>
                  <a:srgbClr val="1F366A"/>
                </a:solidFill>
                <a:effectLst/>
                <a:uFill>
                  <a:solidFill>
                    <a:srgbClr val="71B1A2"/>
                  </a:solidFill>
                </a:uFill>
                <a:latin typeface="Arial"/>
                <a:ea typeface="Arial"/>
                <a:cs typeface="Arial"/>
              </a:rPr>
              <a:t>Вопрос: </a:t>
            </a:r>
            <a:r>
              <a:rPr lang="ru-RU" sz="1800" b="0" i="0" u="sng" strike="noStrike" cap="none" spc="0" baseline="0" dirty="0">
                <a:solidFill>
                  <a:srgbClr val="1F366A"/>
                </a:solidFill>
                <a:effectLst/>
                <a:uFill>
                  <a:solidFill>
                    <a:srgbClr val="71B1A2"/>
                  </a:solidFill>
                </a:uFill>
                <a:latin typeface="Arial"/>
                <a:ea typeface="Arial"/>
                <a:cs typeface="Arial"/>
              </a:rPr>
              <a:t>Может ли Мария сделать это?</a:t>
            </a:r>
          </a:p>
        </p:txBody>
      </p:sp>
    </p:spTree>
    <p:custDataLst>
      <p:tags r:id="rId1"/>
    </p:custDataLst>
    <p:extLst>
      <p:ext uri="{BB962C8B-B14F-4D97-AF65-F5344CB8AC3E}">
        <p14:creationId xmlns:p14="http://schemas.microsoft.com/office/powerpoint/2010/main" val="99129443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5" name="TextBox 14">
            <a:extLst>
              <a:ext uri="{FF2B5EF4-FFF2-40B4-BE49-F238E27FC236}">
                <a16:creationId xmlns:a16="http://schemas.microsoft.com/office/drawing/2014/main" id="{8714D9CC-3437-4837-B5C1-71660ABAA252}"/>
              </a:ext>
            </a:extLst>
          </p:cNvPr>
          <p:cNvSpPr txBox="1"/>
          <p:nvPr/>
        </p:nvSpPr>
        <p:spPr>
          <a:xfrm>
            <a:off x="6361678" y="2141235"/>
            <a:ext cx="4342631" cy="3139321"/>
          </a:xfrm>
          <a:prstGeom prst="rect">
            <a:avLst/>
          </a:prstGeom>
          <a:noFill/>
        </p:spPr>
        <p:txBody>
          <a:bodyPr wrap="square" rtlCol="0">
            <a:noAutofit/>
          </a:bodyPr>
          <a:lstStyle/>
          <a:p>
            <a:pPr>
              <a:spcAft>
                <a:spcPts val="400"/>
              </a:spcAft>
            </a:pPr>
            <a:r>
              <a:rPr lang="ru-RU" sz="2100" b="1" i="0" strike="noStrike" cap="none" spc="0" baseline="0" dirty="0">
                <a:solidFill>
                  <a:srgbClr val="006D6F"/>
                </a:solidFill>
                <a:effectLst/>
                <a:latin typeface="Arial"/>
                <a:ea typeface="Arial"/>
                <a:cs typeface="Arial"/>
              </a:rPr>
              <a:t>Билеты на концерт: Часть 2</a:t>
            </a:r>
          </a:p>
          <a:p>
            <a:pPr>
              <a:spcAft>
                <a:spcPts val="400"/>
              </a:spcAft>
            </a:pPr>
            <a:r>
              <a:rPr lang="ru-RU" sz="1800" b="0" i="0" strike="noStrike" cap="none" spc="0" baseline="0" dirty="0">
                <a:solidFill>
                  <a:srgbClr val="181818"/>
                </a:solidFill>
                <a:effectLst/>
                <a:latin typeface="Arial"/>
                <a:ea typeface="Arial"/>
                <a:cs typeface="Arial"/>
              </a:rPr>
              <a:t>Мария хочет предложить подарок команде медсестер в больнице-аккаунте, закрепленной за ней.</a:t>
            </a:r>
          </a:p>
          <a:p>
            <a:pPr>
              <a:spcAft>
                <a:spcPts val="1000"/>
              </a:spcAft>
            </a:pPr>
            <a:r>
              <a:rPr lang="ru-RU" sz="1800" b="0" i="0" strike="noStrike" cap="none" spc="0" baseline="0" dirty="0">
                <a:solidFill>
                  <a:srgbClr val="181818"/>
                </a:solidFill>
                <a:effectLst/>
                <a:latin typeface="Arial"/>
                <a:ea typeface="Arial"/>
                <a:cs typeface="Arial"/>
              </a:rPr>
              <a:t>Она решает подарить всем «скромные» билеты на концерт стоимостью всего </a:t>
            </a:r>
            <a:r>
              <a:rPr lang="ru-RU" dirty="0">
                <a:solidFill>
                  <a:srgbClr val="181818"/>
                </a:solidFill>
                <a:latin typeface="Arial"/>
                <a:ea typeface="Arial"/>
                <a:cs typeface="Arial"/>
              </a:rPr>
              <a:t>2 тысячи рублей</a:t>
            </a:r>
            <a:r>
              <a:rPr lang="ru-RU" sz="1800" b="0" i="0" strike="noStrike" cap="none" spc="0" baseline="0" dirty="0">
                <a:solidFill>
                  <a:srgbClr val="181818"/>
                </a:solidFill>
                <a:effectLst/>
                <a:latin typeface="Arial"/>
                <a:ea typeface="Arial"/>
                <a:cs typeface="Arial"/>
              </a:rPr>
              <a:t> на человека. </a:t>
            </a:r>
          </a:p>
          <a:p>
            <a:pPr>
              <a:spcAft>
                <a:spcPts val="400"/>
              </a:spcAft>
            </a:pPr>
            <a:r>
              <a:rPr lang="ru-RU" sz="1800" b="1" i="0" u="sng" strike="noStrike" cap="none" spc="0" baseline="0" dirty="0">
                <a:solidFill>
                  <a:srgbClr val="1F366A"/>
                </a:solidFill>
                <a:effectLst/>
                <a:uFill>
                  <a:solidFill>
                    <a:srgbClr val="71B1A2"/>
                  </a:solidFill>
                </a:uFill>
                <a:latin typeface="Arial"/>
                <a:ea typeface="Arial"/>
                <a:cs typeface="Arial"/>
              </a:rPr>
              <a:t>Вопрос: </a:t>
            </a:r>
            <a:r>
              <a:rPr lang="ru-RU" sz="1800" b="0" i="0" u="sng" strike="noStrike" cap="none" spc="0" baseline="0" dirty="0">
                <a:solidFill>
                  <a:srgbClr val="1F366A"/>
                </a:solidFill>
                <a:effectLst/>
                <a:uFill>
                  <a:solidFill>
                    <a:srgbClr val="71B1A2"/>
                  </a:solidFill>
                </a:uFill>
                <a:latin typeface="Arial"/>
                <a:ea typeface="Arial"/>
                <a:cs typeface="Arial"/>
              </a:rPr>
              <a:t>Может ли Мария сделать это?</a:t>
            </a:r>
          </a:p>
        </p:txBody>
      </p:sp>
      <p:sp>
        <p:nvSpPr>
          <p:cNvPr id="14" name="Rectangle 13">
            <a:extLst>
              <a:ext uri="{FF2B5EF4-FFF2-40B4-BE49-F238E27FC236}">
                <a16:creationId xmlns:a16="http://schemas.microsoft.com/office/drawing/2014/main" id="{5857FB60-9710-4C2D-BB80-C482D5356279}"/>
              </a:ext>
            </a:extLst>
          </p:cNvPr>
          <p:cNvSpPr/>
          <p:nvPr/>
        </p:nvSpPr>
        <p:spPr>
          <a:xfrm>
            <a:off x="398861" y="1809962"/>
            <a:ext cx="5662604" cy="448606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6" name="TextBox 15">
            <a:extLst>
              <a:ext uri="{FF2B5EF4-FFF2-40B4-BE49-F238E27FC236}">
                <a16:creationId xmlns:a16="http://schemas.microsoft.com/office/drawing/2014/main" id="{7FB06A37-0002-46A2-B0A1-17C2DF5BE8A6}"/>
              </a:ext>
            </a:extLst>
          </p:cNvPr>
          <p:cNvSpPr txBox="1"/>
          <p:nvPr/>
        </p:nvSpPr>
        <p:spPr>
          <a:xfrm>
            <a:off x="408032" y="1983235"/>
            <a:ext cx="5662605" cy="3757439"/>
          </a:xfrm>
          <a:prstGeom prst="rect">
            <a:avLst/>
          </a:prstGeom>
          <a:noFill/>
        </p:spPr>
        <p:txBody>
          <a:bodyPr wrap="square" rtlCol="0">
            <a:spAutoFit/>
          </a:bodyPr>
          <a:lstStyle/>
          <a:p>
            <a:pPr>
              <a:spcAft>
                <a:spcPts val="500"/>
              </a:spcAft>
            </a:pPr>
            <a:r>
              <a:rPr lang="ru-RU" b="0" i="0" strike="noStrike" cap="none" spc="0" baseline="0" dirty="0">
                <a:solidFill>
                  <a:schemeClr val="tx1">
                    <a:lumMod val="65000"/>
                    <a:lumOff val="35000"/>
                  </a:schemeClr>
                </a:solidFill>
                <a:effectLst/>
                <a:latin typeface="Arial"/>
                <a:ea typeface="Arial"/>
                <a:cs typeface="Arial"/>
              </a:rPr>
              <a:t>Нет. Медицинские сестры являются медицинскими работниками. </a:t>
            </a:r>
            <a:r>
              <a:rPr lang="ru-RU" b="1" i="0" strike="noStrike" cap="none" spc="0" baseline="0" dirty="0">
                <a:solidFill>
                  <a:schemeClr val="tx1">
                    <a:lumMod val="65000"/>
                    <a:lumOff val="35000"/>
                  </a:schemeClr>
                </a:solidFill>
                <a:effectLst/>
                <a:latin typeface="Arial"/>
                <a:ea typeface="Arial"/>
                <a:cs typeface="Arial"/>
              </a:rPr>
              <a:t>Подарки медицинским работникам запрещены российским законодательством.</a:t>
            </a:r>
          </a:p>
          <a:p>
            <a:pPr>
              <a:spcAft>
                <a:spcPts val="500"/>
              </a:spcAft>
            </a:pPr>
            <a:endParaRPr lang="ru-RU" b="1" i="0" strike="noStrike" cap="none" spc="0" baseline="0" dirty="0">
              <a:solidFill>
                <a:schemeClr val="tx1">
                  <a:lumMod val="65000"/>
                  <a:lumOff val="35000"/>
                </a:schemeClr>
              </a:solidFill>
              <a:effectLst/>
              <a:latin typeface="Arial"/>
              <a:ea typeface="Arial"/>
              <a:cs typeface="Arial"/>
            </a:endParaRPr>
          </a:p>
          <a:p>
            <a:pPr>
              <a:spcAft>
                <a:spcPts val="500"/>
              </a:spcAft>
            </a:pPr>
            <a:r>
              <a:rPr lang="ru-RU" b="0" i="0" strike="noStrike" cap="none" spc="0" baseline="0" dirty="0">
                <a:solidFill>
                  <a:schemeClr val="tx1">
                    <a:lumMod val="65000"/>
                    <a:lumOff val="35000"/>
                  </a:schemeClr>
                </a:solidFill>
                <a:effectLst/>
                <a:latin typeface="Arial"/>
                <a:ea typeface="Arial"/>
                <a:cs typeface="Arial"/>
              </a:rPr>
              <a:t>Если подарки медицинским работникам разрешены применимым законодательством, они должны иметь </a:t>
            </a:r>
            <a:r>
              <a:rPr lang="ru-RU" dirty="0">
                <a:solidFill>
                  <a:schemeClr val="tx1">
                    <a:lumMod val="65000"/>
                    <a:lumOff val="35000"/>
                  </a:schemeClr>
                </a:solidFill>
                <a:latin typeface="Arial"/>
                <a:cs typeface="Arial"/>
              </a:rPr>
              <a:t>исключительно образовательную функцию или быть полезными для пациентов (например, учебники, если они имеют умеренную стоимость). Необходимо также предварительно убедиться, что такое действие не является и не будет восприниматься другими как потенциальный способ коррупционного влияния.</a:t>
            </a:r>
          </a:p>
        </p:txBody>
      </p:sp>
    </p:spTree>
    <p:custDataLst>
      <p:tags r:id="rId1"/>
    </p:custDataLst>
    <p:extLst>
      <p:ext uri="{BB962C8B-B14F-4D97-AF65-F5344CB8AC3E}">
        <p14:creationId xmlns:p14="http://schemas.microsoft.com/office/powerpoint/2010/main" val="376660686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6" name="TextBox 15">
            <a:extLst>
              <a:ext uri="{FF2B5EF4-FFF2-40B4-BE49-F238E27FC236}">
                <a16:creationId xmlns:a16="http://schemas.microsoft.com/office/drawing/2014/main" id="{55D6FFB9-2A44-4CAD-9C96-5518B32A5520}"/>
              </a:ext>
            </a:extLst>
          </p:cNvPr>
          <p:cNvSpPr txBox="1"/>
          <p:nvPr/>
        </p:nvSpPr>
        <p:spPr>
          <a:xfrm>
            <a:off x="444723" y="2238710"/>
            <a:ext cx="5561831" cy="2885405"/>
          </a:xfrm>
          <a:prstGeom prst="rect">
            <a:avLst/>
          </a:prstGeom>
          <a:noFill/>
        </p:spPr>
        <p:txBody>
          <a:bodyPr wrap="square" rtlCol="0">
            <a:noAutofit/>
          </a:bodyPr>
          <a:lstStyle/>
          <a:p>
            <a:pPr>
              <a:spcAft>
                <a:spcPts val="400"/>
              </a:spcAft>
            </a:pPr>
            <a:r>
              <a:rPr lang="ru-RU" sz="2100" b="1" i="0" strike="noStrike" cap="none" spc="0" baseline="0" dirty="0">
                <a:solidFill>
                  <a:srgbClr val="006D6F"/>
                </a:solidFill>
                <a:effectLst/>
                <a:latin typeface="Arial"/>
                <a:ea typeface="Arial"/>
                <a:cs typeface="Arial"/>
              </a:rPr>
              <a:t>Государственный памятник: Часть </a:t>
            </a:r>
            <a:r>
              <a:rPr lang="ru-RU" sz="2100" b="1" dirty="0">
                <a:solidFill>
                  <a:srgbClr val="006D6F"/>
                </a:solidFill>
                <a:latin typeface="Arial"/>
                <a:ea typeface="Arial"/>
                <a:cs typeface="Arial"/>
              </a:rPr>
              <a:t>1</a:t>
            </a:r>
            <a:endParaRPr lang="ru-RU" sz="2100" b="1" i="0" strike="noStrike" cap="none" spc="0" baseline="0" dirty="0">
              <a:solidFill>
                <a:srgbClr val="006D6F"/>
              </a:solidFill>
              <a:effectLst/>
              <a:latin typeface="Arial"/>
              <a:ea typeface="Arial"/>
              <a:cs typeface="Arial"/>
            </a:endParaRPr>
          </a:p>
          <a:p>
            <a:pPr>
              <a:spcAft>
                <a:spcPts val="400"/>
              </a:spcAft>
            </a:pPr>
            <a:r>
              <a:rPr lang="ru-RU" sz="1500" b="0" i="0" strike="noStrike" cap="none" spc="0" baseline="0" dirty="0">
                <a:solidFill>
                  <a:srgbClr val="181818"/>
                </a:solidFill>
                <a:effectLst/>
                <a:latin typeface="Arial"/>
                <a:ea typeface="Arial"/>
                <a:cs typeface="Arial"/>
              </a:rPr>
              <a:t>Сестра сотрудника областного Минздрава входит в совет директоров благотворительной организации, которая жертвует различные средства на благотворительные цели по всей стране.</a:t>
            </a:r>
          </a:p>
          <a:p>
            <a:pPr>
              <a:spcAft>
                <a:spcPts val="1000"/>
              </a:spcAft>
            </a:pPr>
            <a:r>
              <a:rPr lang="ru-RU" sz="1500" b="0" i="0" strike="noStrike" cap="none" spc="0" baseline="0" dirty="0">
                <a:solidFill>
                  <a:srgbClr val="181818"/>
                </a:solidFill>
                <a:effectLst/>
                <a:latin typeface="Arial"/>
                <a:ea typeface="Arial"/>
                <a:cs typeface="Arial"/>
              </a:rPr>
              <a:t>Организация запросила у </a:t>
            </a:r>
            <a:r>
              <a:rPr lang="ru-RU" sz="1500" dirty="0">
                <a:solidFill>
                  <a:srgbClr val="181818"/>
                </a:solidFill>
                <a:latin typeface="Arial"/>
                <a:ea typeface="Arial"/>
                <a:cs typeface="Arial"/>
              </a:rPr>
              <a:t>К</a:t>
            </a:r>
            <a:r>
              <a:rPr lang="ru-RU" sz="1500" b="0" i="0" strike="noStrike" cap="none" spc="0" baseline="0" dirty="0">
                <a:solidFill>
                  <a:srgbClr val="181818"/>
                </a:solidFill>
                <a:effectLst/>
                <a:latin typeface="Arial"/>
                <a:ea typeface="Arial"/>
                <a:cs typeface="Arial"/>
              </a:rPr>
              <a:t>омпании пожертвование в размере </a:t>
            </a:r>
            <a:r>
              <a:rPr lang="ru-RU" sz="1500" dirty="0">
                <a:solidFill>
                  <a:srgbClr val="181818"/>
                </a:solidFill>
                <a:latin typeface="Arial"/>
                <a:ea typeface="Arial"/>
                <a:cs typeface="Arial"/>
              </a:rPr>
              <a:t>7</a:t>
            </a:r>
            <a:r>
              <a:rPr lang="ru-RU" sz="1500" b="0" i="0" strike="noStrike" cap="none" spc="0" baseline="0" dirty="0">
                <a:solidFill>
                  <a:srgbClr val="181818"/>
                </a:solidFill>
                <a:effectLst/>
                <a:latin typeface="Arial"/>
                <a:ea typeface="Arial"/>
                <a:cs typeface="Arial"/>
              </a:rPr>
              <a:t>00 тысяч рублей на реконструкцию государственного памятника в обмен на обещание организовать частную деловую встречу с сотрудником областного Минздрава.</a:t>
            </a:r>
          </a:p>
          <a:p>
            <a:pPr>
              <a:spcAft>
                <a:spcPts val="400"/>
              </a:spcAft>
            </a:pPr>
            <a:r>
              <a:rPr lang="ru-RU" sz="1500" b="1" i="0" u="sng" strike="noStrike" cap="none" spc="0" baseline="0" dirty="0">
                <a:solidFill>
                  <a:srgbClr val="1F366A"/>
                </a:solidFill>
                <a:effectLst/>
                <a:uFill>
                  <a:solidFill>
                    <a:srgbClr val="71B1A2"/>
                  </a:solidFill>
                </a:uFill>
                <a:latin typeface="Arial"/>
                <a:ea typeface="Arial"/>
                <a:cs typeface="Arial"/>
              </a:rPr>
              <a:t>Вопрос: </a:t>
            </a:r>
            <a:r>
              <a:rPr lang="ru-RU" sz="1500" b="0" i="0" u="sng" strike="noStrike" cap="none" spc="0" baseline="0" dirty="0">
                <a:solidFill>
                  <a:srgbClr val="1F366A"/>
                </a:solidFill>
                <a:effectLst/>
                <a:uFill>
                  <a:solidFill>
                    <a:srgbClr val="71B1A2"/>
                  </a:solidFill>
                </a:uFill>
                <a:latin typeface="Arial"/>
                <a:ea typeface="Arial"/>
                <a:cs typeface="Arial"/>
              </a:rPr>
              <a:t>Следует ли вам сделать пожертвование данной организации?</a:t>
            </a:r>
          </a:p>
        </p:txBody>
      </p:sp>
    </p:spTree>
    <p:custDataLst>
      <p:tags r:id="rId1"/>
    </p:custDataLst>
    <p:extLst>
      <p:ext uri="{BB962C8B-B14F-4D97-AF65-F5344CB8AC3E}">
        <p14:creationId xmlns:p14="http://schemas.microsoft.com/office/powerpoint/2010/main" val="290663686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4" name="TextBox 13">
            <a:extLst>
              <a:ext uri="{FF2B5EF4-FFF2-40B4-BE49-F238E27FC236}">
                <a16:creationId xmlns:a16="http://schemas.microsoft.com/office/drawing/2014/main" id="{908F99AD-64AE-4455-9FCB-044C73FF6D17}"/>
              </a:ext>
            </a:extLst>
          </p:cNvPr>
          <p:cNvSpPr txBox="1"/>
          <p:nvPr/>
        </p:nvSpPr>
        <p:spPr>
          <a:xfrm>
            <a:off x="444723" y="2238710"/>
            <a:ext cx="5561831" cy="2885405"/>
          </a:xfrm>
          <a:prstGeom prst="rect">
            <a:avLst/>
          </a:prstGeom>
          <a:noFill/>
        </p:spPr>
        <p:txBody>
          <a:bodyPr wrap="square" rtlCol="0">
            <a:noAutofit/>
          </a:bodyPr>
          <a:lstStyle/>
          <a:p>
            <a:pPr>
              <a:spcAft>
                <a:spcPts val="400"/>
              </a:spcAft>
            </a:pPr>
            <a:r>
              <a:rPr lang="ru-RU" sz="2100" b="1" i="0" strike="noStrike" cap="none" spc="0" baseline="0" dirty="0">
                <a:solidFill>
                  <a:srgbClr val="006D6F"/>
                </a:solidFill>
                <a:effectLst/>
                <a:latin typeface="Arial"/>
                <a:ea typeface="Arial"/>
                <a:cs typeface="Arial"/>
              </a:rPr>
              <a:t>Государственный памятник: Часть 2</a:t>
            </a:r>
          </a:p>
          <a:p>
            <a:pPr>
              <a:spcAft>
                <a:spcPts val="400"/>
              </a:spcAft>
            </a:pPr>
            <a:r>
              <a:rPr lang="ru-RU" sz="1500" b="0" i="0" strike="noStrike" cap="none" spc="0" baseline="0" dirty="0">
                <a:solidFill>
                  <a:srgbClr val="181818"/>
                </a:solidFill>
                <a:effectLst/>
                <a:latin typeface="Arial"/>
                <a:ea typeface="Arial"/>
                <a:cs typeface="Arial"/>
              </a:rPr>
              <a:t>Сестра сотрудника областного Минздрава входит в совет директоров благотворительной организации, которая жертвует различные средства на благотворительные цели по всей стране.</a:t>
            </a:r>
          </a:p>
          <a:p>
            <a:pPr>
              <a:spcAft>
                <a:spcPts val="1000"/>
              </a:spcAft>
            </a:pPr>
            <a:r>
              <a:rPr lang="ru-RU" sz="1500" b="0" i="0" strike="noStrike" cap="none" spc="0" baseline="0" dirty="0">
                <a:solidFill>
                  <a:srgbClr val="181818"/>
                </a:solidFill>
                <a:effectLst/>
                <a:latin typeface="Arial"/>
                <a:ea typeface="Arial"/>
                <a:cs typeface="Arial"/>
              </a:rPr>
              <a:t>Организация запросила у </a:t>
            </a:r>
            <a:r>
              <a:rPr lang="ru-RU" sz="1500" dirty="0">
                <a:solidFill>
                  <a:srgbClr val="181818"/>
                </a:solidFill>
                <a:latin typeface="Arial"/>
                <a:ea typeface="Arial"/>
                <a:cs typeface="Arial"/>
              </a:rPr>
              <a:t>К</a:t>
            </a:r>
            <a:r>
              <a:rPr lang="ru-RU" sz="1500" b="0" i="0" strike="noStrike" cap="none" spc="0" baseline="0" dirty="0">
                <a:solidFill>
                  <a:srgbClr val="181818"/>
                </a:solidFill>
                <a:effectLst/>
                <a:latin typeface="Arial"/>
                <a:ea typeface="Arial"/>
                <a:cs typeface="Arial"/>
              </a:rPr>
              <a:t>омпании пожертвование в размере </a:t>
            </a:r>
            <a:r>
              <a:rPr lang="ru-RU" sz="1500" dirty="0">
                <a:solidFill>
                  <a:srgbClr val="181818"/>
                </a:solidFill>
                <a:latin typeface="Arial"/>
                <a:ea typeface="Arial"/>
                <a:cs typeface="Arial"/>
              </a:rPr>
              <a:t>7</a:t>
            </a:r>
            <a:r>
              <a:rPr lang="ru-RU" sz="1500" b="0" i="0" strike="noStrike" cap="none" spc="0" baseline="0" dirty="0">
                <a:solidFill>
                  <a:srgbClr val="181818"/>
                </a:solidFill>
                <a:effectLst/>
                <a:latin typeface="Arial"/>
                <a:ea typeface="Arial"/>
                <a:cs typeface="Arial"/>
              </a:rPr>
              <a:t>00 тысяч рублей на реконструкцию государственного памятника в обмен на обещание организовать частную деловую встречу с сотрудником областного Минздрава.</a:t>
            </a:r>
          </a:p>
          <a:p>
            <a:pPr>
              <a:spcAft>
                <a:spcPts val="400"/>
              </a:spcAft>
            </a:pPr>
            <a:r>
              <a:rPr lang="ru-RU" sz="1500" b="1" i="0" u="sng" strike="noStrike" cap="none" spc="0" baseline="0" dirty="0">
                <a:solidFill>
                  <a:srgbClr val="1F366A"/>
                </a:solidFill>
                <a:effectLst/>
                <a:uFill>
                  <a:solidFill>
                    <a:srgbClr val="71B1A2"/>
                  </a:solidFill>
                </a:uFill>
                <a:latin typeface="Arial"/>
                <a:ea typeface="Arial"/>
                <a:cs typeface="Arial"/>
              </a:rPr>
              <a:t>Вопрос: </a:t>
            </a:r>
            <a:r>
              <a:rPr lang="ru-RU" sz="1500" b="0" i="0" u="sng" strike="noStrike" cap="none" spc="0" baseline="0" dirty="0">
                <a:solidFill>
                  <a:srgbClr val="1F366A"/>
                </a:solidFill>
                <a:effectLst/>
                <a:uFill>
                  <a:solidFill>
                    <a:srgbClr val="71B1A2"/>
                  </a:solidFill>
                </a:uFill>
                <a:latin typeface="Arial"/>
                <a:ea typeface="Arial"/>
                <a:cs typeface="Arial"/>
              </a:rPr>
              <a:t>Следует ли вам сделать пожертвование данной организации?</a:t>
            </a:r>
          </a:p>
        </p:txBody>
      </p:sp>
      <p:sp>
        <p:nvSpPr>
          <p:cNvPr id="15" name="Rectangle 14">
            <a:extLst>
              <a:ext uri="{FF2B5EF4-FFF2-40B4-BE49-F238E27FC236}">
                <a16:creationId xmlns:a16="http://schemas.microsoft.com/office/drawing/2014/main" id="{984BB190-746C-49C3-BAD1-CAC1E9F79E22}"/>
              </a:ext>
            </a:extLst>
          </p:cNvPr>
          <p:cNvSpPr/>
          <p:nvPr/>
        </p:nvSpPr>
        <p:spPr>
          <a:xfrm>
            <a:off x="6052166" y="2238710"/>
            <a:ext cx="4036821" cy="341447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6" name="TextBox 15">
            <a:extLst>
              <a:ext uri="{FF2B5EF4-FFF2-40B4-BE49-F238E27FC236}">
                <a16:creationId xmlns:a16="http://schemas.microsoft.com/office/drawing/2014/main" id="{37E72C2D-7369-4605-A5E4-5EC95283FD5C}"/>
              </a:ext>
            </a:extLst>
          </p:cNvPr>
          <p:cNvSpPr txBox="1"/>
          <p:nvPr/>
        </p:nvSpPr>
        <p:spPr>
          <a:xfrm>
            <a:off x="6144973" y="2431979"/>
            <a:ext cx="3851208" cy="3046988"/>
          </a:xfrm>
          <a:prstGeom prst="rect">
            <a:avLst/>
          </a:prstGeom>
          <a:noFill/>
        </p:spPr>
        <p:txBody>
          <a:bodyPr wrap="square" rtlCol="0">
            <a:spAutoFit/>
          </a:bodyPr>
          <a:lstStyle/>
          <a:p>
            <a:pPr>
              <a:spcAft>
                <a:spcPts val="500"/>
              </a:spcAft>
            </a:pPr>
            <a:r>
              <a:rPr lang="ru-RU" sz="1600" b="0" i="0" strike="noStrike" cap="none" spc="0" baseline="0" dirty="0">
                <a:solidFill>
                  <a:schemeClr val="bg2">
                    <a:lumMod val="25000"/>
                  </a:schemeClr>
                </a:solidFill>
                <a:effectLst/>
                <a:latin typeface="Arial"/>
                <a:ea typeface="Arial"/>
                <a:cs typeface="Arial"/>
              </a:rPr>
              <a:t>Нет. Благотворительные пожертвования никогда не должны предоставляться в обмен на обещание какого-либо делового преимущества</a:t>
            </a:r>
            <a:r>
              <a:rPr lang="ru-RU" sz="1600" dirty="0">
                <a:solidFill>
                  <a:schemeClr val="bg2">
                    <a:lumMod val="25000"/>
                  </a:schemeClr>
                </a:solidFill>
                <a:latin typeface="Arial"/>
                <a:ea typeface="Arial"/>
                <a:cs typeface="Arial"/>
              </a:rPr>
              <a:t>, включая содействие в бизнесе. </a:t>
            </a:r>
            <a:r>
              <a:rPr lang="ru-RU" sz="1600" dirty="0">
                <a:solidFill>
                  <a:schemeClr val="tx1">
                    <a:lumMod val="75000"/>
                    <a:lumOff val="25000"/>
                  </a:schemeClr>
                </a:solidFill>
                <a:latin typeface="Arial"/>
              </a:rPr>
              <a:t>Помните, что антикоррупционное законодательство в некоторых случаях также может распространяться и на членов семьи должностных лиц (например, законодательство Республики Казахстан).</a:t>
            </a:r>
            <a:endParaRPr lang="ru-RU" sz="1600" b="0" i="0" strike="noStrike" cap="none" spc="0" baseline="0" dirty="0">
              <a:solidFill>
                <a:schemeClr val="tx1">
                  <a:lumMod val="75000"/>
                  <a:lumOff val="25000"/>
                </a:schemeClr>
              </a:solidFill>
              <a:effectLst/>
              <a:latin typeface="Arial"/>
              <a:ea typeface="Arial"/>
              <a:cs typeface="Arial"/>
            </a:endParaRPr>
          </a:p>
        </p:txBody>
      </p:sp>
    </p:spTree>
    <p:custDataLst>
      <p:tags r:id="rId1"/>
    </p:custDataLst>
    <p:extLst>
      <p:ext uri="{BB962C8B-B14F-4D97-AF65-F5344CB8AC3E}">
        <p14:creationId xmlns:p14="http://schemas.microsoft.com/office/powerpoint/2010/main" val="204748617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4" name="TextBox 13">
            <a:extLst>
              <a:ext uri="{FF2B5EF4-FFF2-40B4-BE49-F238E27FC236}">
                <a16:creationId xmlns:a16="http://schemas.microsoft.com/office/drawing/2014/main" id="{18C62288-EB2D-4533-867F-6AFB2CBC0D66}"/>
              </a:ext>
            </a:extLst>
          </p:cNvPr>
          <p:cNvSpPr txBox="1"/>
          <p:nvPr/>
        </p:nvSpPr>
        <p:spPr>
          <a:xfrm>
            <a:off x="448733" y="2252611"/>
            <a:ext cx="5333231" cy="3139321"/>
          </a:xfrm>
          <a:prstGeom prst="rect">
            <a:avLst/>
          </a:prstGeom>
          <a:noFill/>
        </p:spPr>
        <p:txBody>
          <a:bodyPr wrap="square" rtlCol="0">
            <a:noAutofit/>
          </a:bodyPr>
          <a:lstStyle/>
          <a:p>
            <a:pPr>
              <a:spcAft>
                <a:spcPts val="400"/>
              </a:spcAft>
            </a:pPr>
            <a:r>
              <a:rPr lang="ru-RU" sz="1800" b="1" i="0" strike="noStrike" cap="none" spc="0" baseline="0" dirty="0">
                <a:solidFill>
                  <a:srgbClr val="006D6F"/>
                </a:solidFill>
                <a:effectLst/>
                <a:latin typeface="Arial"/>
                <a:ea typeface="Arial"/>
                <a:cs typeface="Arial"/>
              </a:rPr>
              <a:t>Бесплатные образцы: Часть 1</a:t>
            </a:r>
          </a:p>
          <a:p>
            <a:pPr>
              <a:spcAft>
                <a:spcPts val="400"/>
              </a:spcAft>
            </a:pPr>
            <a:r>
              <a:rPr lang="ru-RU" sz="1400" b="0" i="0" strike="noStrike" cap="none" spc="0" baseline="0" dirty="0">
                <a:solidFill>
                  <a:srgbClr val="181818"/>
                </a:solidFill>
                <a:effectLst/>
                <a:latin typeface="Arial"/>
                <a:ea typeface="Arial"/>
                <a:cs typeface="Arial"/>
              </a:rPr>
              <a:t>Вы только что познакомились с директором по закупкам перинатального центра «Мать и жизнь». Встреча прошла хорошо, и директор сказал вам, что есть специальный проект по открытию десяти дополнительных перинатальных центров по всей стране.</a:t>
            </a:r>
          </a:p>
          <a:p>
            <a:pPr>
              <a:spcAft>
                <a:spcPts val="400"/>
              </a:spcAft>
            </a:pPr>
            <a:r>
              <a:rPr lang="ru-RU" sz="1400" b="0" i="0" strike="noStrike" cap="none" spc="0" baseline="0" dirty="0">
                <a:solidFill>
                  <a:srgbClr val="181818"/>
                </a:solidFill>
                <a:effectLst/>
                <a:latin typeface="Arial"/>
                <a:ea typeface="Arial"/>
                <a:cs typeface="Arial"/>
              </a:rPr>
              <a:t>Директор вместе со своей командой планирует выбрать несколько компаний для поставок медицинского оборудования и расходных материалов. Он попросил вас предоставить ему образцы расходных материалов на рыночной стоимостью около 200 тысяч рублей.</a:t>
            </a:r>
            <a:br>
              <a:rPr lang="en-US" sz="1400" b="0" i="0" strike="noStrike" cap="none" spc="0" baseline="0" dirty="0">
                <a:solidFill>
                  <a:srgbClr val="181818"/>
                </a:solidFill>
                <a:effectLst/>
                <a:latin typeface="Arial"/>
                <a:ea typeface="Arial"/>
                <a:cs typeface="Arial"/>
              </a:rPr>
            </a:br>
            <a:r>
              <a:rPr lang="ru-RU" sz="1400" b="0" i="0" strike="noStrike" cap="none" spc="0" baseline="0" dirty="0">
                <a:solidFill>
                  <a:srgbClr val="181818"/>
                </a:solidFill>
                <a:effectLst/>
                <a:latin typeface="Arial"/>
                <a:ea typeface="Arial"/>
                <a:cs typeface="Arial"/>
              </a:rPr>
              <a:t>Вы согласились и поспешили </a:t>
            </a:r>
            <a:r>
              <a:rPr lang="ru-RU" sz="1400" dirty="0">
                <a:solidFill>
                  <a:srgbClr val="181818"/>
                </a:solidFill>
                <a:latin typeface="Arial"/>
                <a:ea typeface="Arial"/>
                <a:cs typeface="Arial"/>
              </a:rPr>
              <a:t>в офис</a:t>
            </a:r>
            <a:r>
              <a:rPr lang="ru-RU" sz="1400" b="0" i="0" strike="noStrike" cap="none" spc="0" baseline="0" dirty="0">
                <a:solidFill>
                  <a:srgbClr val="181818"/>
                </a:solidFill>
                <a:effectLst/>
                <a:latin typeface="Arial"/>
                <a:ea typeface="Arial"/>
                <a:cs typeface="Arial"/>
              </a:rPr>
              <a:t>.</a:t>
            </a:r>
          </a:p>
          <a:p>
            <a:pPr>
              <a:spcAft>
                <a:spcPts val="400"/>
              </a:spcAft>
            </a:pPr>
            <a:r>
              <a:rPr lang="ru-RU" sz="1400" b="1" i="0" u="sng" strike="noStrike" cap="none" spc="0" baseline="0" dirty="0">
                <a:solidFill>
                  <a:srgbClr val="1F366A"/>
                </a:solidFill>
                <a:effectLst/>
                <a:uFill>
                  <a:solidFill>
                    <a:srgbClr val="71B1A2"/>
                  </a:solidFill>
                </a:uFill>
                <a:latin typeface="Arial"/>
                <a:ea typeface="Arial"/>
                <a:cs typeface="Arial"/>
              </a:rPr>
              <a:t>Вопрос: </a:t>
            </a:r>
            <a:r>
              <a:rPr lang="ru-RU" sz="1400" b="0" i="0" u="sng" strike="noStrike" cap="none" spc="0" baseline="0" dirty="0">
                <a:solidFill>
                  <a:srgbClr val="1F366A"/>
                </a:solidFill>
                <a:effectLst/>
                <a:uFill>
                  <a:solidFill>
                    <a:srgbClr val="71B1A2"/>
                  </a:solidFill>
                </a:uFill>
                <a:latin typeface="Arial"/>
                <a:ea typeface="Arial"/>
                <a:cs typeface="Arial"/>
              </a:rPr>
              <a:t>Правильно ли будет предоставить запрашиваемые образцы?</a:t>
            </a:r>
          </a:p>
        </p:txBody>
      </p:sp>
    </p:spTree>
    <p:custDataLst>
      <p:tags r:id="rId1"/>
    </p:custDataLst>
    <p:extLst>
      <p:ext uri="{BB962C8B-B14F-4D97-AF65-F5344CB8AC3E}">
        <p14:creationId xmlns:p14="http://schemas.microsoft.com/office/powerpoint/2010/main" val="64119010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4" name="TextBox 13">
            <a:extLst>
              <a:ext uri="{FF2B5EF4-FFF2-40B4-BE49-F238E27FC236}">
                <a16:creationId xmlns:a16="http://schemas.microsoft.com/office/drawing/2014/main" id="{18C62288-EB2D-4533-867F-6AFB2CBC0D66}"/>
              </a:ext>
            </a:extLst>
          </p:cNvPr>
          <p:cNvSpPr txBox="1"/>
          <p:nvPr/>
        </p:nvSpPr>
        <p:spPr>
          <a:xfrm>
            <a:off x="448733" y="2252611"/>
            <a:ext cx="5333231" cy="3139321"/>
          </a:xfrm>
          <a:prstGeom prst="rect">
            <a:avLst/>
          </a:prstGeom>
          <a:noFill/>
        </p:spPr>
        <p:txBody>
          <a:bodyPr wrap="square" rtlCol="0">
            <a:noAutofit/>
          </a:bodyPr>
          <a:lstStyle/>
          <a:p>
            <a:pPr>
              <a:spcAft>
                <a:spcPts val="400"/>
              </a:spcAft>
            </a:pPr>
            <a:r>
              <a:rPr lang="ru-RU" sz="1800" b="1" i="0" strike="noStrike" cap="none" spc="0" baseline="0" dirty="0">
                <a:solidFill>
                  <a:srgbClr val="006D6F"/>
                </a:solidFill>
                <a:effectLst/>
                <a:latin typeface="Arial"/>
                <a:ea typeface="Arial"/>
                <a:cs typeface="Arial"/>
              </a:rPr>
              <a:t>Бесплатные образцы: Часть 2</a:t>
            </a:r>
          </a:p>
          <a:p>
            <a:pPr>
              <a:spcAft>
                <a:spcPts val="400"/>
              </a:spcAft>
            </a:pPr>
            <a:r>
              <a:rPr lang="ru-RU" sz="1400" b="0" i="0" strike="noStrike" cap="none" spc="0" baseline="0" dirty="0">
                <a:solidFill>
                  <a:srgbClr val="181818"/>
                </a:solidFill>
                <a:effectLst/>
                <a:latin typeface="Arial"/>
                <a:ea typeface="Arial"/>
                <a:cs typeface="Arial"/>
              </a:rPr>
              <a:t>Вы только что познакомились с директором по закупкам перинатального центра «Мать и жизнь». Встреча прошла хорошо, и директор сказал вам, что есть специальный проект по открытию десяти дополнительных перинатальных центров по всей стране.</a:t>
            </a:r>
          </a:p>
          <a:p>
            <a:pPr>
              <a:spcAft>
                <a:spcPts val="400"/>
              </a:spcAft>
            </a:pPr>
            <a:r>
              <a:rPr lang="ru-RU" sz="1400" b="0" i="0" strike="noStrike" cap="none" spc="0" baseline="0" dirty="0">
                <a:solidFill>
                  <a:srgbClr val="181818"/>
                </a:solidFill>
                <a:effectLst/>
                <a:latin typeface="Arial"/>
                <a:ea typeface="Arial"/>
                <a:cs typeface="Arial"/>
              </a:rPr>
              <a:t>Директор вместе со своей командой планирует выбрать несколько компаний для поставок медицинского оборудования и расходных материалов. Он попросил вас предоставить ему образцы расходных материалов на рыночной стоимостью около 200 тысяч рублей.</a:t>
            </a:r>
            <a:br>
              <a:rPr lang="en-US" sz="1400" b="0" i="0" strike="noStrike" cap="none" spc="0" baseline="0" dirty="0">
                <a:solidFill>
                  <a:srgbClr val="181818"/>
                </a:solidFill>
                <a:effectLst/>
                <a:latin typeface="Arial"/>
                <a:ea typeface="Arial"/>
                <a:cs typeface="Arial"/>
              </a:rPr>
            </a:br>
            <a:r>
              <a:rPr lang="ru-RU" sz="1400" b="0" i="0" strike="noStrike" cap="none" spc="0" baseline="0" dirty="0">
                <a:solidFill>
                  <a:srgbClr val="181818"/>
                </a:solidFill>
                <a:effectLst/>
                <a:latin typeface="Arial"/>
                <a:ea typeface="Arial"/>
                <a:cs typeface="Arial"/>
              </a:rPr>
              <a:t>Вы согласились и поспешили </a:t>
            </a:r>
            <a:r>
              <a:rPr lang="ru-RU" sz="1400" dirty="0">
                <a:solidFill>
                  <a:srgbClr val="181818"/>
                </a:solidFill>
                <a:latin typeface="Arial"/>
                <a:ea typeface="Arial"/>
                <a:cs typeface="Arial"/>
              </a:rPr>
              <a:t>в офис</a:t>
            </a:r>
            <a:r>
              <a:rPr lang="ru-RU" sz="1400" b="0" i="0" strike="noStrike" cap="none" spc="0" baseline="0" dirty="0">
                <a:solidFill>
                  <a:srgbClr val="181818"/>
                </a:solidFill>
                <a:effectLst/>
                <a:latin typeface="Arial"/>
                <a:ea typeface="Arial"/>
                <a:cs typeface="Arial"/>
              </a:rPr>
              <a:t>.</a:t>
            </a:r>
          </a:p>
          <a:p>
            <a:pPr>
              <a:spcAft>
                <a:spcPts val="400"/>
              </a:spcAft>
            </a:pPr>
            <a:r>
              <a:rPr lang="ru-RU" sz="1400" b="1" i="0" u="sng" strike="noStrike" cap="none" spc="0" baseline="0" dirty="0">
                <a:solidFill>
                  <a:srgbClr val="1F366A"/>
                </a:solidFill>
                <a:effectLst/>
                <a:uFill>
                  <a:solidFill>
                    <a:srgbClr val="71B1A2"/>
                  </a:solidFill>
                </a:uFill>
                <a:latin typeface="Arial"/>
                <a:ea typeface="Arial"/>
                <a:cs typeface="Arial"/>
              </a:rPr>
              <a:t>Вопрос: </a:t>
            </a:r>
            <a:r>
              <a:rPr lang="ru-RU" sz="1400" b="0" i="0" u="sng" strike="noStrike" cap="none" spc="0" baseline="0" dirty="0">
                <a:solidFill>
                  <a:srgbClr val="1F366A"/>
                </a:solidFill>
                <a:effectLst/>
                <a:uFill>
                  <a:solidFill>
                    <a:srgbClr val="71B1A2"/>
                  </a:solidFill>
                </a:uFill>
                <a:latin typeface="Arial"/>
                <a:ea typeface="Arial"/>
                <a:cs typeface="Arial"/>
              </a:rPr>
              <a:t>Правильно ли будет предоставить запрашиваемые образцы?</a:t>
            </a:r>
          </a:p>
        </p:txBody>
      </p:sp>
      <p:sp>
        <p:nvSpPr>
          <p:cNvPr id="15" name="Rectangle 14">
            <a:extLst>
              <a:ext uri="{FF2B5EF4-FFF2-40B4-BE49-F238E27FC236}">
                <a16:creationId xmlns:a16="http://schemas.microsoft.com/office/drawing/2014/main" id="{E1CC8D45-CF06-426C-BFF7-7C7E842FFC00}"/>
              </a:ext>
            </a:extLst>
          </p:cNvPr>
          <p:cNvSpPr/>
          <p:nvPr/>
        </p:nvSpPr>
        <p:spPr>
          <a:xfrm>
            <a:off x="6045573" y="2338899"/>
            <a:ext cx="4111625" cy="30470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6" name="TextBox 15">
            <a:extLst>
              <a:ext uri="{FF2B5EF4-FFF2-40B4-BE49-F238E27FC236}">
                <a16:creationId xmlns:a16="http://schemas.microsoft.com/office/drawing/2014/main" id="{2C24A222-BF84-419B-A569-1444CE080B9D}"/>
              </a:ext>
            </a:extLst>
          </p:cNvPr>
          <p:cNvSpPr txBox="1"/>
          <p:nvPr/>
        </p:nvSpPr>
        <p:spPr>
          <a:xfrm>
            <a:off x="6302372" y="2415849"/>
            <a:ext cx="3445189" cy="2893100"/>
          </a:xfrm>
          <a:prstGeom prst="rect">
            <a:avLst/>
          </a:prstGeom>
          <a:solidFill>
            <a:schemeClr val="accent2">
              <a:lumMod val="20000"/>
              <a:lumOff val="80000"/>
            </a:schemeClr>
          </a:solidFill>
        </p:spPr>
        <p:txBody>
          <a:bodyPr wrap="square" rtlCol="0">
            <a:spAutoFit/>
          </a:bodyPr>
          <a:lstStyle/>
          <a:p>
            <a:pPr>
              <a:spcAft>
                <a:spcPts val="500"/>
              </a:spcAft>
            </a:pPr>
            <a:r>
              <a:rPr lang="ru-RU" sz="1400" b="0" i="0" strike="noStrike" cap="none" spc="0" baseline="0" dirty="0">
                <a:solidFill>
                  <a:schemeClr val="tx1">
                    <a:lumMod val="65000"/>
                    <a:lumOff val="35000"/>
                  </a:schemeClr>
                </a:solidFill>
                <a:effectLst/>
                <a:latin typeface="Arial"/>
                <a:ea typeface="Arial"/>
                <a:cs typeface="Arial"/>
              </a:rPr>
              <a:t>Вы можете предоставлять клиентам, независимо от того, являются ли они сотрудниками частных или государственных учреждений, ограниченное количество образцов продукции для целей апробации в соответствии с местным законодательством, нормативными актами и отраслевыми кодексами. Предоставление образцов не должно приводить к личной выгоде для должностного лица, медицинского или фармацевтического работника. </a:t>
            </a:r>
          </a:p>
        </p:txBody>
      </p:sp>
    </p:spTree>
    <p:custDataLst>
      <p:tags r:id="rId1"/>
    </p:custDataLst>
    <p:extLst>
      <p:ext uri="{BB962C8B-B14F-4D97-AF65-F5344CB8AC3E}">
        <p14:creationId xmlns:p14="http://schemas.microsoft.com/office/powerpoint/2010/main" val="39247611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4" name="TextBox 13">
            <a:extLst>
              <a:ext uri="{FF2B5EF4-FFF2-40B4-BE49-F238E27FC236}">
                <a16:creationId xmlns:a16="http://schemas.microsoft.com/office/drawing/2014/main" id="{451A08BD-9E61-4F13-98CD-A59B83BC2F4E}"/>
              </a:ext>
            </a:extLst>
          </p:cNvPr>
          <p:cNvSpPr txBox="1"/>
          <p:nvPr/>
        </p:nvSpPr>
        <p:spPr>
          <a:xfrm>
            <a:off x="490753" y="1895940"/>
            <a:ext cx="4499526" cy="4714111"/>
          </a:xfrm>
          <a:prstGeom prst="rect">
            <a:avLst/>
          </a:prstGeom>
          <a:noFill/>
        </p:spPr>
        <p:txBody>
          <a:bodyPr wrap="square" rtlCol="0">
            <a:spAutoFit/>
          </a:bodyPr>
          <a:lstStyle/>
          <a:p>
            <a:pPr>
              <a:spcAft>
                <a:spcPts val="400"/>
              </a:spcAft>
            </a:pPr>
            <a:r>
              <a:rPr lang="ru-RU" sz="2400" b="1" i="0" strike="noStrike" cap="none" spc="0" baseline="0" dirty="0">
                <a:solidFill>
                  <a:srgbClr val="006D6F"/>
                </a:solidFill>
                <a:effectLst/>
                <a:latin typeface="Arial"/>
                <a:ea typeface="Arial"/>
                <a:cs typeface="Arial"/>
              </a:rPr>
              <a:t>Место под рекламный стенд: Часть 1</a:t>
            </a:r>
          </a:p>
          <a:p>
            <a:pPr marL="171450" indent="-171450">
              <a:spcAft>
                <a:spcPts val="4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Вы заинтересованы в оплате места под рекламный стенд на медицинской конференции, проводимой авторитетной третьей стороной.</a:t>
            </a:r>
          </a:p>
          <a:p>
            <a:pPr marL="171450" indent="-171450">
              <a:spcAft>
                <a:spcPts val="4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На конференции будет присутствовать группа ключевых клиентов.</a:t>
            </a:r>
          </a:p>
          <a:p>
            <a:pPr marL="171450" indent="-171450">
              <a:spcAft>
                <a:spcPts val="400"/>
              </a:spcAft>
              <a:buClr>
                <a:schemeClr val="accent2"/>
              </a:buClr>
              <a:buFont typeface="Arial" panose="020B0604020202020204" pitchFamily="34" charset="0"/>
              <a:buChar char="•"/>
            </a:pPr>
            <a:r>
              <a:rPr lang="ru-RU" sz="1400" dirty="0">
                <a:solidFill>
                  <a:srgbClr val="181818"/>
                </a:solidFill>
                <a:latin typeface="Arial"/>
                <a:ea typeface="Arial"/>
                <a:cs typeface="Arial"/>
              </a:rPr>
              <a:t>Конференция</a:t>
            </a:r>
            <a:r>
              <a:rPr lang="ru-RU" sz="1400" b="0" i="0" strike="noStrike" cap="none" spc="0" baseline="0" dirty="0">
                <a:solidFill>
                  <a:srgbClr val="181818"/>
                </a:solidFill>
                <a:effectLst/>
                <a:latin typeface="Arial"/>
                <a:ea typeface="Arial"/>
                <a:cs typeface="Arial"/>
              </a:rPr>
              <a:t> проходит на тропическом курорте </a:t>
            </a:r>
            <a:r>
              <a:rPr lang="ru-RU" sz="1400" dirty="0">
                <a:solidFill>
                  <a:srgbClr val="181818"/>
                </a:solidFill>
                <a:latin typeface="Arial"/>
                <a:ea typeface="Arial"/>
                <a:cs typeface="Arial"/>
              </a:rPr>
              <a:t>в отеле </a:t>
            </a:r>
            <a:r>
              <a:rPr lang="en-US" sz="1400" dirty="0">
                <a:solidFill>
                  <a:srgbClr val="181818"/>
                </a:solidFill>
                <a:latin typeface="Arial"/>
                <a:ea typeface="Arial"/>
                <a:cs typeface="Arial"/>
              </a:rPr>
              <a:t>all inclusive</a:t>
            </a:r>
            <a:r>
              <a:rPr lang="ru-RU" sz="1400" b="0" i="0" strike="noStrike" cap="none" spc="0" baseline="0" dirty="0">
                <a:solidFill>
                  <a:srgbClr val="181818"/>
                </a:solidFill>
                <a:effectLst/>
                <a:latin typeface="Arial"/>
                <a:ea typeface="Arial"/>
                <a:cs typeface="Arial"/>
              </a:rPr>
              <a:t>.</a:t>
            </a:r>
          </a:p>
          <a:p>
            <a:pPr marL="171450" indent="-171450">
              <a:spcAft>
                <a:spcPts val="4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Ко</a:t>
            </a:r>
            <a:r>
              <a:rPr lang="ru-RU" sz="1400" dirty="0">
                <a:solidFill>
                  <a:srgbClr val="181818"/>
                </a:solidFill>
                <a:latin typeface="Arial"/>
                <a:ea typeface="Arial"/>
                <a:cs typeface="Arial"/>
              </a:rPr>
              <a:t>нференция </a:t>
            </a:r>
            <a:r>
              <a:rPr lang="ru-RU" sz="1400" b="0" i="0" strike="noStrike" cap="none" spc="0" baseline="0" dirty="0">
                <a:solidFill>
                  <a:srgbClr val="181818"/>
                </a:solidFill>
                <a:effectLst/>
                <a:latin typeface="Arial"/>
                <a:ea typeface="Arial"/>
                <a:cs typeface="Arial"/>
              </a:rPr>
              <a:t>начинается в пятницу в полдень и продолжается до воскресенья.</a:t>
            </a:r>
          </a:p>
          <a:p>
            <a:pPr marL="171450" indent="-171450">
              <a:spcAft>
                <a:spcPts val="4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Около 40% программы конференции посвящены обучению.</a:t>
            </a:r>
          </a:p>
          <a:p>
            <a:pPr marL="171450" indent="-171450">
              <a:spcAft>
                <a:spcPts val="10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Обучение заканчивается каждый день </a:t>
            </a:r>
            <a:r>
              <a:rPr lang="ru-RU" sz="1400" dirty="0">
                <a:solidFill>
                  <a:srgbClr val="181818"/>
                </a:solidFill>
                <a:latin typeface="Arial"/>
                <a:ea typeface="Arial"/>
                <a:cs typeface="Arial"/>
              </a:rPr>
              <a:t>в</a:t>
            </a:r>
            <a:r>
              <a:rPr lang="ru-RU" sz="1400" b="0" i="0" strike="noStrike" cap="none" spc="0" baseline="0" dirty="0">
                <a:solidFill>
                  <a:srgbClr val="181818"/>
                </a:solidFill>
                <a:effectLst/>
                <a:latin typeface="Arial"/>
                <a:ea typeface="Arial"/>
                <a:cs typeface="Arial"/>
              </a:rPr>
              <a:t> 15:00, и конференция продолжается развлечениями и отдыхом.</a:t>
            </a:r>
          </a:p>
          <a:p>
            <a:pPr>
              <a:spcAft>
                <a:spcPts val="400"/>
              </a:spcAft>
              <a:buClr>
                <a:schemeClr val="accent2"/>
              </a:buClr>
            </a:pPr>
            <a:r>
              <a:rPr lang="ru-RU" sz="1400" b="1" i="0" u="sng" strike="noStrike" cap="none" spc="0" baseline="0" dirty="0">
                <a:solidFill>
                  <a:srgbClr val="1F366A"/>
                </a:solidFill>
                <a:effectLst/>
                <a:uFill>
                  <a:solidFill>
                    <a:srgbClr val="71B1A2"/>
                  </a:solidFill>
                </a:uFill>
                <a:latin typeface="Arial"/>
                <a:ea typeface="Arial"/>
                <a:cs typeface="Arial"/>
              </a:rPr>
              <a:t>Следует ли вам </a:t>
            </a:r>
            <a:r>
              <a:rPr lang="ru-RU" sz="1400" b="1" u="sng" dirty="0">
                <a:solidFill>
                  <a:srgbClr val="1F366A"/>
                </a:solidFill>
                <a:uFill>
                  <a:solidFill>
                    <a:srgbClr val="71B1A2"/>
                  </a:solidFill>
                </a:uFill>
                <a:latin typeface="Arial"/>
                <a:ea typeface="Arial"/>
                <a:cs typeface="Arial"/>
              </a:rPr>
              <a:t>оплатить</a:t>
            </a:r>
            <a:r>
              <a:rPr lang="ru-RU" sz="1400" b="1" i="0" u="sng" strike="noStrike" cap="none" spc="0" baseline="0" dirty="0">
                <a:solidFill>
                  <a:srgbClr val="1F366A"/>
                </a:solidFill>
                <a:effectLst/>
                <a:uFill>
                  <a:solidFill>
                    <a:srgbClr val="71B1A2"/>
                  </a:solidFill>
                </a:uFill>
                <a:latin typeface="Arial"/>
                <a:ea typeface="Arial"/>
                <a:cs typeface="Arial"/>
              </a:rPr>
              <a:t> мес</a:t>
            </a:r>
            <a:r>
              <a:rPr lang="ru-RU" sz="1400" b="1" u="sng" dirty="0">
                <a:solidFill>
                  <a:srgbClr val="1F366A"/>
                </a:solidFill>
                <a:uFill>
                  <a:solidFill>
                    <a:srgbClr val="71B1A2"/>
                  </a:solidFill>
                </a:uFill>
                <a:latin typeface="Arial"/>
                <a:ea typeface="Arial"/>
                <a:cs typeface="Arial"/>
              </a:rPr>
              <a:t>то под рекламный стенд</a:t>
            </a:r>
            <a:r>
              <a:rPr lang="ru-RU" sz="1400" b="1" i="0" u="sng" strike="noStrike" cap="none" spc="0" baseline="0" dirty="0">
                <a:solidFill>
                  <a:srgbClr val="1F366A"/>
                </a:solidFill>
                <a:effectLst/>
                <a:uFill>
                  <a:solidFill>
                    <a:srgbClr val="71B1A2"/>
                  </a:solidFill>
                </a:uFill>
                <a:latin typeface="Arial"/>
                <a:ea typeface="Arial"/>
                <a:cs typeface="Arial"/>
              </a:rPr>
              <a:t> на такой конференции?</a:t>
            </a:r>
            <a:endParaRPr lang="en-US" sz="1400" b="1" u="sng" dirty="0">
              <a:solidFill>
                <a:schemeClr val="accent1"/>
              </a:solidFill>
              <a:uFill>
                <a:solidFill>
                  <a:schemeClr val="accent3"/>
                </a:solidFill>
              </a:uFill>
            </a:endParaRPr>
          </a:p>
        </p:txBody>
      </p:sp>
    </p:spTree>
    <p:custDataLst>
      <p:tags r:id="rId1"/>
    </p:custDataLst>
    <p:extLst>
      <p:ext uri="{BB962C8B-B14F-4D97-AF65-F5344CB8AC3E}">
        <p14:creationId xmlns:p14="http://schemas.microsoft.com/office/powerpoint/2010/main" val="40163602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0EE33-1BD1-4E9C-8945-D3147E8CB73C}"/>
              </a:ext>
            </a:extLst>
          </p:cNvPr>
          <p:cNvSpPr>
            <a:spLocks noGrp="1"/>
          </p:cNvSpPr>
          <p:nvPr>
            <p:ph type="title"/>
          </p:nvPr>
        </p:nvSpPr>
        <p:spPr>
          <a:xfrm>
            <a:off x="1708220" y="153918"/>
            <a:ext cx="8596668" cy="1320800"/>
          </a:xfrm>
        </p:spPr>
        <p:txBody>
          <a:bodyPr>
            <a:normAutofit fontScale="90000"/>
          </a:bodyPr>
          <a:lstStyle/>
          <a:p>
            <a:r>
              <a:rPr lang="ru-RU" sz="3600" b="1" i="0" strike="noStrike" cap="none" spc="0" baseline="0" dirty="0">
                <a:solidFill>
                  <a:srgbClr val="90C226"/>
                </a:solidFill>
                <a:effectLst/>
                <a:latin typeface="Trebuchet MS"/>
                <a:ea typeface="Trebuchet MS"/>
                <a:cs typeface="Trebuchet MS"/>
              </a:rPr>
              <a:t>Взаимодействие с должностными лицами, медицинскими и фармацевтическими работниками</a:t>
            </a:r>
            <a:endParaRPr lang="en-US" dirty="0"/>
          </a:p>
        </p:txBody>
      </p:sp>
      <p:sp>
        <p:nvSpPr>
          <p:cNvPr id="68" name="Isosceles Triangle 6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70" name="Isosceles Triangle 6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cxnSp>
        <p:nvCxnSpPr>
          <p:cNvPr id="72" name="Straight Connector 7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Oval 11"/>
          <p:cNvSpPr/>
          <p:nvPr/>
        </p:nvSpPr>
        <p:spPr>
          <a:xfrm>
            <a:off x="172127" y="153918"/>
            <a:ext cx="1494073" cy="1494073"/>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a:p>
        </p:txBody>
      </p:sp>
      <p:sp>
        <p:nvSpPr>
          <p:cNvPr id="13" name="Rectangle 12" descr="Ambulance"/>
          <p:cNvSpPr/>
          <p:nvPr/>
        </p:nvSpPr>
        <p:spPr>
          <a:xfrm>
            <a:off x="490753" y="472376"/>
            <a:ext cx="857255" cy="857255"/>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a:p>
        </p:txBody>
      </p:sp>
      <p:sp>
        <p:nvSpPr>
          <p:cNvPr id="14" name="TextBox 13">
            <a:extLst>
              <a:ext uri="{FF2B5EF4-FFF2-40B4-BE49-F238E27FC236}">
                <a16:creationId xmlns:a16="http://schemas.microsoft.com/office/drawing/2014/main" id="{451A08BD-9E61-4F13-98CD-A59B83BC2F4E}"/>
              </a:ext>
            </a:extLst>
          </p:cNvPr>
          <p:cNvSpPr txBox="1"/>
          <p:nvPr/>
        </p:nvSpPr>
        <p:spPr>
          <a:xfrm>
            <a:off x="448733" y="1895940"/>
            <a:ext cx="4499526" cy="4714111"/>
          </a:xfrm>
          <a:prstGeom prst="rect">
            <a:avLst/>
          </a:prstGeom>
          <a:noFill/>
        </p:spPr>
        <p:txBody>
          <a:bodyPr wrap="square" rtlCol="0">
            <a:spAutoFit/>
          </a:bodyPr>
          <a:lstStyle/>
          <a:p>
            <a:pPr>
              <a:spcAft>
                <a:spcPts val="400"/>
              </a:spcAft>
            </a:pPr>
            <a:r>
              <a:rPr lang="ru-RU" sz="2400" b="1" dirty="0">
                <a:solidFill>
                  <a:srgbClr val="006D6F"/>
                </a:solidFill>
                <a:latin typeface="Arial"/>
                <a:ea typeface="Arial"/>
                <a:cs typeface="Arial"/>
              </a:rPr>
              <a:t>Место под рекламный стенд</a:t>
            </a:r>
            <a:r>
              <a:rPr lang="ru-RU" sz="2400" b="1" i="0" strike="noStrike" cap="none" spc="0" baseline="0" dirty="0">
                <a:solidFill>
                  <a:srgbClr val="006D6F"/>
                </a:solidFill>
                <a:effectLst/>
                <a:latin typeface="Arial"/>
                <a:ea typeface="Arial"/>
                <a:cs typeface="Arial"/>
              </a:rPr>
              <a:t>: Часть 1</a:t>
            </a:r>
          </a:p>
          <a:p>
            <a:pPr marL="171450" indent="-171450">
              <a:spcAft>
                <a:spcPts val="4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Вы заинтересованы в оплате места под рекламный стенд на медицинской конференции, проводимой авторитетной третьей стороной.</a:t>
            </a:r>
          </a:p>
          <a:p>
            <a:pPr marL="171450" indent="-171450">
              <a:spcAft>
                <a:spcPts val="4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На конференции будет присутствовать группа ключевых клиентов.</a:t>
            </a:r>
          </a:p>
          <a:p>
            <a:pPr marL="171450" indent="-171450">
              <a:spcAft>
                <a:spcPts val="400"/>
              </a:spcAft>
              <a:buClr>
                <a:schemeClr val="accent2"/>
              </a:buClr>
              <a:buFont typeface="Arial" panose="020B0604020202020204" pitchFamily="34" charset="0"/>
              <a:buChar char="•"/>
            </a:pPr>
            <a:r>
              <a:rPr lang="ru-RU" sz="1400" dirty="0">
                <a:solidFill>
                  <a:srgbClr val="181818"/>
                </a:solidFill>
                <a:latin typeface="Arial"/>
                <a:ea typeface="Arial"/>
                <a:cs typeface="Arial"/>
              </a:rPr>
              <a:t>Конференция</a:t>
            </a:r>
            <a:r>
              <a:rPr lang="ru-RU" sz="1400" b="0" i="0" strike="noStrike" cap="none" spc="0" baseline="0" dirty="0">
                <a:solidFill>
                  <a:srgbClr val="181818"/>
                </a:solidFill>
                <a:effectLst/>
                <a:latin typeface="Arial"/>
                <a:ea typeface="Arial"/>
                <a:cs typeface="Arial"/>
              </a:rPr>
              <a:t> проходит на тропическом курорте </a:t>
            </a:r>
            <a:r>
              <a:rPr lang="ru-RU" sz="1400" dirty="0">
                <a:solidFill>
                  <a:srgbClr val="181818"/>
                </a:solidFill>
                <a:latin typeface="Arial"/>
                <a:ea typeface="Arial"/>
                <a:cs typeface="Arial"/>
              </a:rPr>
              <a:t>в отеле </a:t>
            </a:r>
            <a:r>
              <a:rPr lang="en-US" sz="1400" dirty="0">
                <a:solidFill>
                  <a:srgbClr val="181818"/>
                </a:solidFill>
                <a:latin typeface="Arial"/>
                <a:ea typeface="Arial"/>
                <a:cs typeface="Arial"/>
              </a:rPr>
              <a:t>all inclusive</a:t>
            </a:r>
            <a:r>
              <a:rPr lang="ru-RU" sz="1400" b="0" i="0" strike="noStrike" cap="none" spc="0" baseline="0" dirty="0">
                <a:solidFill>
                  <a:srgbClr val="181818"/>
                </a:solidFill>
                <a:effectLst/>
                <a:latin typeface="Arial"/>
                <a:ea typeface="Arial"/>
                <a:cs typeface="Arial"/>
              </a:rPr>
              <a:t>.</a:t>
            </a:r>
          </a:p>
          <a:p>
            <a:pPr marL="171450" indent="-171450">
              <a:spcAft>
                <a:spcPts val="4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Ко</a:t>
            </a:r>
            <a:r>
              <a:rPr lang="ru-RU" sz="1400" dirty="0">
                <a:solidFill>
                  <a:srgbClr val="181818"/>
                </a:solidFill>
                <a:latin typeface="Arial"/>
                <a:ea typeface="Arial"/>
                <a:cs typeface="Arial"/>
              </a:rPr>
              <a:t>нференция </a:t>
            </a:r>
            <a:r>
              <a:rPr lang="ru-RU" sz="1400" b="0" i="0" strike="noStrike" cap="none" spc="0" baseline="0" dirty="0">
                <a:solidFill>
                  <a:srgbClr val="181818"/>
                </a:solidFill>
                <a:effectLst/>
                <a:latin typeface="Arial"/>
                <a:ea typeface="Arial"/>
                <a:cs typeface="Arial"/>
              </a:rPr>
              <a:t>начинается в пятницу в полдень и продолжается до воскресенья.</a:t>
            </a:r>
          </a:p>
          <a:p>
            <a:pPr marL="171450" indent="-171450">
              <a:spcAft>
                <a:spcPts val="4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Около 40% программы конференции посвящены обучению.</a:t>
            </a:r>
          </a:p>
          <a:p>
            <a:pPr marL="171450" indent="-171450">
              <a:spcAft>
                <a:spcPts val="1000"/>
              </a:spcAft>
              <a:buClr>
                <a:schemeClr val="accent2"/>
              </a:buClr>
              <a:buFont typeface="Arial" panose="020B0604020202020204" pitchFamily="34" charset="0"/>
              <a:buChar char="•"/>
            </a:pPr>
            <a:r>
              <a:rPr lang="ru-RU" sz="1400" b="0" i="0" strike="noStrike" cap="none" spc="0" baseline="0" dirty="0">
                <a:solidFill>
                  <a:srgbClr val="181818"/>
                </a:solidFill>
                <a:effectLst/>
                <a:latin typeface="Arial"/>
                <a:ea typeface="Arial"/>
                <a:cs typeface="Arial"/>
              </a:rPr>
              <a:t>Обучение заканчивается каждый день </a:t>
            </a:r>
            <a:r>
              <a:rPr lang="ru-RU" sz="1400" dirty="0">
                <a:solidFill>
                  <a:srgbClr val="181818"/>
                </a:solidFill>
                <a:latin typeface="Arial"/>
                <a:ea typeface="Arial"/>
                <a:cs typeface="Arial"/>
              </a:rPr>
              <a:t>в</a:t>
            </a:r>
            <a:r>
              <a:rPr lang="ru-RU" sz="1400" b="0" i="0" strike="noStrike" cap="none" spc="0" baseline="0" dirty="0">
                <a:solidFill>
                  <a:srgbClr val="181818"/>
                </a:solidFill>
                <a:effectLst/>
                <a:latin typeface="Arial"/>
                <a:ea typeface="Arial"/>
                <a:cs typeface="Arial"/>
              </a:rPr>
              <a:t> 15:00, и конференция продолжается развлечениями и отдыхом.</a:t>
            </a:r>
          </a:p>
          <a:p>
            <a:pPr>
              <a:spcAft>
                <a:spcPts val="400"/>
              </a:spcAft>
              <a:buClr>
                <a:schemeClr val="accent2"/>
              </a:buClr>
            </a:pPr>
            <a:r>
              <a:rPr lang="ru-RU" sz="1400" b="1" i="0" u="sng" strike="noStrike" cap="none" spc="0" baseline="0" dirty="0">
                <a:solidFill>
                  <a:srgbClr val="1F366A"/>
                </a:solidFill>
                <a:effectLst/>
                <a:uFill>
                  <a:solidFill>
                    <a:srgbClr val="71B1A2"/>
                  </a:solidFill>
                </a:uFill>
                <a:latin typeface="Arial"/>
                <a:ea typeface="Arial"/>
                <a:cs typeface="Arial"/>
              </a:rPr>
              <a:t>Следует ли вам </a:t>
            </a:r>
            <a:r>
              <a:rPr lang="ru-RU" sz="1400" b="1" u="sng" dirty="0">
                <a:solidFill>
                  <a:srgbClr val="1F366A"/>
                </a:solidFill>
                <a:uFill>
                  <a:solidFill>
                    <a:srgbClr val="71B1A2"/>
                  </a:solidFill>
                </a:uFill>
                <a:latin typeface="Arial"/>
                <a:ea typeface="Arial"/>
                <a:cs typeface="Arial"/>
              </a:rPr>
              <a:t>оплатить</a:t>
            </a:r>
            <a:r>
              <a:rPr lang="ru-RU" sz="1400" b="1" i="0" u="sng" strike="noStrike" cap="none" spc="0" baseline="0" dirty="0">
                <a:solidFill>
                  <a:srgbClr val="1F366A"/>
                </a:solidFill>
                <a:effectLst/>
                <a:uFill>
                  <a:solidFill>
                    <a:srgbClr val="71B1A2"/>
                  </a:solidFill>
                </a:uFill>
                <a:latin typeface="Arial"/>
                <a:ea typeface="Arial"/>
                <a:cs typeface="Arial"/>
              </a:rPr>
              <a:t> место </a:t>
            </a:r>
            <a:r>
              <a:rPr lang="ru-RU" sz="1400" b="1" u="sng" dirty="0">
                <a:solidFill>
                  <a:srgbClr val="1F366A"/>
                </a:solidFill>
                <a:uFill>
                  <a:solidFill>
                    <a:srgbClr val="71B1A2"/>
                  </a:solidFill>
                </a:uFill>
                <a:latin typeface="Arial"/>
                <a:ea typeface="Arial"/>
                <a:cs typeface="Arial"/>
              </a:rPr>
              <a:t>под рекламный стенд</a:t>
            </a:r>
            <a:r>
              <a:rPr lang="ru-RU" sz="1400" b="1" i="0" u="sng" strike="noStrike" cap="none" spc="0" baseline="0" dirty="0">
                <a:solidFill>
                  <a:srgbClr val="1F366A"/>
                </a:solidFill>
                <a:effectLst/>
                <a:uFill>
                  <a:solidFill>
                    <a:srgbClr val="71B1A2"/>
                  </a:solidFill>
                </a:uFill>
                <a:latin typeface="Arial"/>
                <a:ea typeface="Arial"/>
                <a:cs typeface="Arial"/>
              </a:rPr>
              <a:t> на такой конференции?</a:t>
            </a:r>
            <a:endParaRPr lang="en-US" sz="1400" b="1" u="sng" dirty="0">
              <a:solidFill>
                <a:schemeClr val="accent1"/>
              </a:solidFill>
              <a:uFill>
                <a:solidFill>
                  <a:schemeClr val="accent3"/>
                </a:solidFill>
              </a:uFill>
            </a:endParaRPr>
          </a:p>
        </p:txBody>
      </p:sp>
      <p:sp>
        <p:nvSpPr>
          <p:cNvPr id="15" name="Rectangle 14">
            <a:extLst>
              <a:ext uri="{FF2B5EF4-FFF2-40B4-BE49-F238E27FC236}">
                <a16:creationId xmlns:a16="http://schemas.microsoft.com/office/drawing/2014/main" id="{F3E29094-5880-46D4-9DF5-2F49C3AF4A77}"/>
              </a:ext>
            </a:extLst>
          </p:cNvPr>
          <p:cNvSpPr/>
          <p:nvPr/>
        </p:nvSpPr>
        <p:spPr>
          <a:xfrm>
            <a:off x="5239300" y="2201659"/>
            <a:ext cx="3874008" cy="425240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6" name="TextBox 15">
            <a:extLst>
              <a:ext uri="{FF2B5EF4-FFF2-40B4-BE49-F238E27FC236}">
                <a16:creationId xmlns:a16="http://schemas.microsoft.com/office/drawing/2014/main" id="{A7836986-AE96-4884-AEF3-2E34EAF2D729}"/>
              </a:ext>
            </a:extLst>
          </p:cNvPr>
          <p:cNvSpPr txBox="1"/>
          <p:nvPr/>
        </p:nvSpPr>
        <p:spPr>
          <a:xfrm>
            <a:off x="5457683" y="2290122"/>
            <a:ext cx="3437241" cy="4075475"/>
          </a:xfrm>
          <a:prstGeom prst="rect">
            <a:avLst/>
          </a:prstGeom>
          <a:noFill/>
        </p:spPr>
        <p:txBody>
          <a:bodyPr wrap="square" rtlCol="0">
            <a:spAutoFit/>
          </a:bodyPr>
          <a:lstStyle/>
          <a:p>
            <a:pPr>
              <a:spcAft>
                <a:spcPts val="500"/>
              </a:spcAft>
            </a:pPr>
            <a:r>
              <a:rPr lang="ru-RU" sz="1400" b="1" i="0" strike="noStrike" cap="none" spc="0" baseline="0" dirty="0">
                <a:solidFill>
                  <a:schemeClr val="bg2">
                    <a:lumMod val="25000"/>
                  </a:schemeClr>
                </a:solidFill>
                <a:effectLst/>
                <a:latin typeface="Arial"/>
                <a:ea typeface="Arial"/>
                <a:cs typeface="Arial"/>
              </a:rPr>
              <a:t>Нет.</a:t>
            </a:r>
            <a:r>
              <a:rPr lang="ru-RU" sz="1400" b="0" i="0" strike="noStrike" cap="none" spc="0" baseline="0" dirty="0">
                <a:solidFill>
                  <a:schemeClr val="bg2">
                    <a:lumMod val="25000"/>
                  </a:schemeClr>
                </a:solidFill>
                <a:effectLst/>
                <a:latin typeface="Arial"/>
                <a:ea typeface="Arial"/>
                <a:cs typeface="Arial"/>
              </a:rPr>
              <a:t> При принятии решения о том, стоит ли вам оплатить место, вам необходимо учитывать следующее:</a:t>
            </a:r>
          </a:p>
          <a:p>
            <a:pPr marL="171450" indent="-171450">
              <a:spcAft>
                <a:spcPts val="500"/>
              </a:spcAft>
              <a:buFont typeface="Arial" panose="020B0604020202020204" pitchFamily="34" charset="0"/>
              <a:buChar char="•"/>
            </a:pPr>
            <a:r>
              <a:rPr lang="ru-RU" sz="1400" b="0" i="0" strike="noStrike" cap="none" spc="0" baseline="0" dirty="0">
                <a:solidFill>
                  <a:schemeClr val="bg2">
                    <a:lumMod val="25000"/>
                  </a:schemeClr>
                </a:solidFill>
                <a:effectLst/>
                <a:latin typeface="Arial"/>
                <a:ea typeface="Arial"/>
                <a:cs typeface="Arial"/>
              </a:rPr>
              <a:t>Восприятие третьими лицами вашего участия в таком мероприятии,</a:t>
            </a:r>
          </a:p>
          <a:p>
            <a:pPr marL="171450" indent="-171450">
              <a:spcAft>
                <a:spcPts val="500"/>
              </a:spcAft>
              <a:buFont typeface="Arial" panose="020B0604020202020204" pitchFamily="34" charset="0"/>
              <a:buChar char="•"/>
            </a:pPr>
            <a:r>
              <a:rPr lang="ru-RU" sz="1400" b="0" i="0" strike="noStrike" cap="none" spc="0" baseline="0" dirty="0">
                <a:solidFill>
                  <a:schemeClr val="bg2">
                    <a:lumMod val="25000"/>
                  </a:schemeClr>
                </a:solidFill>
                <a:effectLst/>
                <a:latin typeface="Arial"/>
                <a:ea typeface="Arial"/>
                <a:cs typeface="Arial"/>
              </a:rPr>
              <a:t>Выгоду, которую может получить </a:t>
            </a:r>
            <a:r>
              <a:rPr lang="ru-RU" sz="1400" dirty="0">
                <a:solidFill>
                  <a:schemeClr val="bg2">
                    <a:lumMod val="25000"/>
                  </a:schemeClr>
                </a:solidFill>
                <a:latin typeface="Arial"/>
                <a:ea typeface="Arial"/>
                <a:cs typeface="Arial"/>
              </a:rPr>
              <a:t>К</a:t>
            </a:r>
            <a:r>
              <a:rPr lang="ru-RU" sz="1400" b="0" i="0" strike="noStrike" cap="none" spc="0" baseline="0" dirty="0">
                <a:solidFill>
                  <a:schemeClr val="bg2">
                    <a:lumMod val="25000"/>
                  </a:schemeClr>
                </a:solidFill>
                <a:effectLst/>
                <a:latin typeface="Arial"/>
                <a:ea typeface="Arial"/>
                <a:cs typeface="Arial"/>
              </a:rPr>
              <a:t>омпания (возможность </a:t>
            </a:r>
            <a:r>
              <a:rPr lang="ru-RU" sz="1400" dirty="0">
                <a:solidFill>
                  <a:schemeClr val="bg2">
                    <a:lumMod val="25000"/>
                  </a:schemeClr>
                </a:solidFill>
                <a:latin typeface="Arial"/>
                <a:ea typeface="Arial"/>
                <a:cs typeface="Arial"/>
              </a:rPr>
              <a:t>дискуссии </a:t>
            </a:r>
            <a:r>
              <a:rPr lang="ru-RU" sz="1400" b="0" i="0" strike="noStrike" cap="none" spc="0" baseline="0" dirty="0">
                <a:solidFill>
                  <a:schemeClr val="bg2">
                    <a:lumMod val="25000"/>
                  </a:schemeClr>
                </a:solidFill>
                <a:effectLst/>
                <a:latin typeface="Arial"/>
                <a:ea typeface="Arial"/>
                <a:cs typeface="Arial"/>
              </a:rPr>
              <a:t>с уникальным коллективом медицинских работников, присутствие целевой группы клиентов и т. д.),</a:t>
            </a:r>
          </a:p>
          <a:p>
            <a:pPr marL="171450" indent="-171450">
              <a:spcAft>
                <a:spcPts val="500"/>
              </a:spcAft>
              <a:buFont typeface="Arial" panose="020B0604020202020204" pitchFamily="34" charset="0"/>
              <a:buChar char="•"/>
            </a:pPr>
            <a:r>
              <a:rPr lang="ru-RU" sz="1400" b="0" i="0" strike="noStrike" cap="none" spc="0" baseline="0" dirty="0">
                <a:solidFill>
                  <a:schemeClr val="bg2">
                    <a:lumMod val="25000"/>
                  </a:schemeClr>
                </a:solidFill>
                <a:effectLst/>
                <a:latin typeface="Arial"/>
                <a:ea typeface="Arial"/>
                <a:cs typeface="Arial"/>
              </a:rPr>
              <a:t>Требования местного отраслевого кодекса этики,</a:t>
            </a:r>
          </a:p>
          <a:p>
            <a:pPr marL="171450" indent="-171450">
              <a:spcAft>
                <a:spcPts val="500"/>
              </a:spcAft>
              <a:buFont typeface="Arial" panose="020B0604020202020204" pitchFamily="34" charset="0"/>
              <a:buChar char="•"/>
            </a:pPr>
            <a:r>
              <a:rPr lang="ru-RU" sz="1400" b="0" i="0" strike="noStrike" cap="none" spc="0" baseline="0" dirty="0">
                <a:solidFill>
                  <a:schemeClr val="bg2">
                    <a:lumMod val="25000"/>
                  </a:schemeClr>
                </a:solidFill>
                <a:effectLst/>
                <a:latin typeface="Arial"/>
                <a:ea typeface="Arial"/>
                <a:cs typeface="Arial"/>
              </a:rPr>
              <a:t>Баланс между развлекательной и образовательной деятельностью,</a:t>
            </a:r>
          </a:p>
          <a:p>
            <a:pPr marL="171450" indent="-171450">
              <a:spcAft>
                <a:spcPts val="500"/>
              </a:spcAft>
              <a:buFont typeface="Arial" panose="020B0604020202020204" pitchFamily="34" charset="0"/>
              <a:buChar char="•"/>
            </a:pPr>
            <a:r>
              <a:rPr lang="ru-RU" sz="1400" dirty="0">
                <a:solidFill>
                  <a:schemeClr val="bg2">
                    <a:lumMod val="25000"/>
                  </a:schemeClr>
                </a:solidFill>
                <a:latin typeface="Arial"/>
                <a:ea typeface="Arial"/>
                <a:cs typeface="Arial"/>
              </a:rPr>
              <a:t>Место проведения мероприятия.</a:t>
            </a:r>
            <a:endParaRPr lang="ru-RU" sz="1400" b="0" i="0" strike="noStrike" cap="none" spc="0" baseline="0" dirty="0">
              <a:solidFill>
                <a:schemeClr val="bg2">
                  <a:lumMod val="25000"/>
                </a:schemeClr>
              </a:solidFill>
              <a:effectLst/>
              <a:latin typeface="Arial"/>
              <a:ea typeface="Arial"/>
              <a:cs typeface="Arial"/>
            </a:endParaRPr>
          </a:p>
        </p:txBody>
      </p:sp>
    </p:spTree>
    <p:custDataLst>
      <p:tags r:id="rId1"/>
    </p:custDataLst>
    <p:extLst>
      <p:ext uri="{BB962C8B-B14F-4D97-AF65-F5344CB8AC3E}">
        <p14:creationId xmlns:p14="http://schemas.microsoft.com/office/powerpoint/2010/main" val="324559692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1"/>
  <p:tag name="AS_OS" val="Unix 3.10 unknown"/>
  <p:tag name="AS_RELEASE_DATE" val="2019.04.30"/>
  <p:tag name="AS_TITLE" val="Aspose.Slides for Java"/>
  <p:tag name="AS_VERSION" val="19.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Arial"/>
        <a:cs typeface="Arial"/>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Arial"/>
        <a:cs typeface="Arial"/>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978D92E5516F4A9EEA4AF54677723F" ma:contentTypeVersion="4" ma:contentTypeDescription="Create a new document." ma:contentTypeScope="" ma:versionID="a258a6fa06eaa20717d3a1c86b15c8f3">
  <xsd:schema xmlns:xsd="http://www.w3.org/2001/XMLSchema" xmlns:xs="http://www.w3.org/2001/XMLSchema" xmlns:p="http://schemas.microsoft.com/office/2006/metadata/properties" xmlns:ns2="442f8cc0-c0af-494a-877e-d1b85a01d154" targetNamespace="http://schemas.microsoft.com/office/2006/metadata/properties" ma:root="true" ma:fieldsID="8d7249ebd612566e68f461d5ef411657" ns2:_="">
    <xsd:import namespace="442f8cc0-c0af-494a-877e-d1b85a01d15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2f8cc0-c0af-494a-877e-d1b85a01d1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2847A7-7DBA-454E-81CB-21781A2446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2f8cc0-c0af-494a-877e-d1b85a01d1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DD6A94-005D-4A87-8953-C74C14445DC2}">
  <ds:schemaRefs>
    <ds:schemaRef ds:uri="http://purl.org/dc/dcmitype/"/>
    <ds:schemaRef ds:uri="http://schemas.microsoft.com/office/2006/documentManagement/types"/>
    <ds:schemaRef ds:uri="http://schemas.microsoft.com/office/infopath/2007/PartnerControls"/>
    <ds:schemaRef ds:uri="0cb64b56-ec5f-47b8-981c-a753054287e3"/>
    <ds:schemaRef ds:uri="http://purl.org/dc/terms/"/>
    <ds:schemaRef ds:uri="e4ca14fd-df8e-4376-9f67-cf159027c0f2"/>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CB88897-49D4-4B83-B585-C8785D2C1C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6211</TotalTime>
  <Words>3045</Words>
  <Application>Microsoft Office PowerPoint</Application>
  <PresentationFormat>Widescreen</PresentationFormat>
  <Paragraphs>198</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Lato</vt:lpstr>
      <vt:lpstr>Trebuchet MS</vt:lpstr>
      <vt:lpstr>Wingdings 3</vt:lpstr>
      <vt:lpstr>Facet</vt:lpstr>
      <vt:lpstr>Взаимодействие с должностными лицами, медицинскими и фармацевтическими работниками</vt:lpstr>
      <vt:lpstr>Определение должностных лиц</vt:lpstr>
      <vt:lpstr>Определение должностных лиц</vt:lpstr>
      <vt:lpstr>Определение должностных лиц</vt:lpstr>
      <vt:lpstr>Определение медицинских работников</vt:lpstr>
      <vt:lpstr>Определение медицинских и фармацевтических работников</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lpstr>Взаимодействие с должностными лицами, медицинскими и фармацевтическими работниками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Doing Business with Integrity Key Areas for Third Parties</dc:title>
  <dc:creator>Panagian, Pamela</dc:creator>
  <cp:lastModifiedBy>Kutuzova, Natalia [MEDRU]</cp:lastModifiedBy>
  <cp:revision>31</cp:revision>
  <dcterms:created xsi:type="dcterms:W3CDTF">2019-11-12T17:46:50Z</dcterms:created>
  <dcterms:modified xsi:type="dcterms:W3CDTF">2021-05-24T05:27:57Z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8450307B-B539-4B13-9E68-268AA12BEA09</vt:lpwstr>
  </property>
  <property fmtid="{D5CDD505-2E9C-101B-9397-08002B2CF9AE}" pid="3" name="ArticulatePath">
    <vt:lpwstr>Draft Training Slides v5</vt:lpwstr>
  </property>
  <property fmtid="{D5CDD505-2E9C-101B-9397-08002B2CF9AE}" pid="4" name="ContentTypeId">
    <vt:lpwstr>0x010100D3978D92E5516F4A9EEA4AF54677723F</vt:lpwstr>
  </property>
</Properties>
</file>